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media/image10.jpg" ContentType="image/jpg"/>
  <Override PartName="/ppt/media/image12.jpg" ContentType="image/jpg"/>
  <Override PartName="/ppt/media/image13.jpg" ContentType="image/jpg"/>
  <Override PartName="/ppt/media/image22.jpg" ContentType="image/jpg"/>
  <Override PartName="/ppt/media/image23.jpg" ContentType="image/jpg"/>
  <Override PartName="/ppt/media/image25.jpg" ContentType="image/jpg"/>
  <Override PartName="/ppt/media/image27.jpg" ContentType="image/jpg"/>
  <Override PartName="/ppt/media/image28.jpg" ContentType="image/jpg"/>
  <Override PartName="/ppt/media/image29.jpg" ContentType="image/jpg"/>
  <Override PartName="/ppt/media/image30.jpg" ContentType="image/jpg"/>
  <Override PartName="/ppt/media/image31.jpg" ContentType="image/jpg"/>
  <Override PartName="/ppt/media/image32.jpg" ContentType="image/jpg"/>
  <Override PartName="/ppt/media/image33.jpg" ContentType="image/jpg"/>
  <Override PartName="/ppt/media/image34.jpg" ContentType="image/jpg"/>
  <Override PartName="/ppt/media/image35.jpg" ContentType="image/jpg"/>
  <Override PartName="/ppt/media/image36.jpg" ContentType="image/jpg"/>
  <Override PartName="/ppt/media/image37.jpg" ContentType="image/jpg"/>
  <Override PartName="/ppt/media/image38.jpg" ContentType="image/jpg"/>
  <Override PartName="/ppt/media/image39.jpg" ContentType="image/jpg"/>
  <Override PartName="/ppt/media/image40.jpg" ContentType="image/jpg"/>
  <Override PartName="/ppt/media/image42.jpg" ContentType="image/jpg"/>
  <Override PartName="/ppt/media/image43.jpg" ContentType="image/jp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 id="2147483810" r:id="rId2"/>
    <p:sldMasterId id="2147483822" r:id="rId3"/>
    <p:sldMasterId id="2147483834" r:id="rId4"/>
    <p:sldMasterId id="2147483846" r:id="rId5"/>
  </p:sldMasterIdLst>
  <p:notesMasterIdLst>
    <p:notesMasterId r:id="rId6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7" r:id="rId26"/>
    <p:sldId id="278" r:id="rId27"/>
    <p:sldId id="279" r:id="rId28"/>
    <p:sldId id="280" r:id="rId29"/>
    <p:sldId id="291" r:id="rId30"/>
    <p:sldId id="292" r:id="rId31"/>
    <p:sldId id="293" r:id="rId32"/>
    <p:sldId id="281" r:id="rId33"/>
    <p:sldId id="282" r:id="rId34"/>
    <p:sldId id="283" r:id="rId35"/>
    <p:sldId id="284" r:id="rId36"/>
    <p:sldId id="285" r:id="rId37"/>
    <p:sldId id="286" r:id="rId38"/>
    <p:sldId id="287" r:id="rId39"/>
    <p:sldId id="288" r:id="rId40"/>
    <p:sldId id="289" r:id="rId41"/>
    <p:sldId id="290"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294" r:id="rId55"/>
    <p:sldId id="295" r:id="rId56"/>
    <p:sldId id="296" r:id="rId57"/>
    <p:sldId id="297" r:id="rId58"/>
    <p:sldId id="298" r:id="rId59"/>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FC3A5D-0A7B-400A-AEAB-0433610820E5}" type="datetimeFigureOut">
              <a:rPr lang="tr-TR" smtClean="0"/>
              <a:t>10.10.2022</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609EBA-8A28-4488-AA59-ADD4CBF1A13A}" type="slidenum">
              <a:rPr lang="tr-TR" smtClean="0"/>
              <a:t>‹#›</a:t>
            </a:fld>
            <a:endParaRPr lang="tr-TR"/>
          </a:p>
        </p:txBody>
      </p:sp>
    </p:spTree>
    <p:extLst>
      <p:ext uri="{BB962C8B-B14F-4D97-AF65-F5344CB8AC3E}">
        <p14:creationId xmlns:p14="http://schemas.microsoft.com/office/powerpoint/2010/main" val="29232878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audio" Target="NULL"/><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NULL"/><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3" Type="http://schemas.openxmlformats.org/officeDocument/2006/relationships/audio" Target="NULL"/><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3.xml.rels><?xml version="1.0" encoding="UTF-8" standalone="yes"?>
<Relationships xmlns="http://schemas.openxmlformats.org/package/2006/relationships"><Relationship Id="rId3" Type="http://schemas.openxmlformats.org/officeDocument/2006/relationships/audio" Target="NULL"/><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4.xml.rels><?xml version="1.0" encoding="UTF-8" standalone="yes"?>
<Relationships xmlns="http://schemas.openxmlformats.org/package/2006/relationships"><Relationship Id="rId3" Type="http://schemas.openxmlformats.org/officeDocument/2006/relationships/audio" Target="NULL"/><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5.xml.rels><?xml version="1.0" encoding="UTF-8" standalone="yes"?>
<Relationships xmlns="http://schemas.openxmlformats.org/package/2006/relationships"><Relationship Id="rId3" Type="http://schemas.openxmlformats.org/officeDocument/2006/relationships/audio" Target="NULL"/><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6.xml.rels><?xml version="1.0" encoding="UTF-8" standalone="yes"?>
<Relationships xmlns="http://schemas.openxmlformats.org/package/2006/relationships"><Relationship Id="rId3" Type="http://schemas.openxmlformats.org/officeDocument/2006/relationships/audio" Target="NULL"/><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1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1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2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2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2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24.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25.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26.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2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audio" Target="NULL"/><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NULL"/><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NULL"/><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NULL"/><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43088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defRPr sz="1400" b="0" i="0">
                <a:solidFill>
                  <a:schemeClr val="bg1"/>
                </a:solidFill>
                <a:latin typeface="Arial MT"/>
                <a:cs typeface="Arial MT"/>
              </a:defRPr>
            </a:lvl1pPr>
          </a:lstStyle>
          <a:p>
            <a:pPr marL="12700">
              <a:lnSpc>
                <a:spcPts val="1655"/>
              </a:lnSpc>
            </a:pPr>
            <a:r>
              <a:rPr lang="tr-TR" smtClean="0">
                <a:solidFill>
                  <a:prstClr val="white"/>
                </a:solidFill>
              </a:rPr>
              <a:t>7.5.20</a:t>
            </a:r>
            <a:r>
              <a:rPr lang="tr-TR" spc="-20" smtClean="0">
                <a:solidFill>
                  <a:prstClr val="white"/>
                </a:solidFill>
              </a:rPr>
              <a:t>2</a:t>
            </a:r>
            <a:r>
              <a:rPr lang="tr-TR" smtClean="0">
                <a:solidFill>
                  <a:prstClr val="white"/>
                </a:solidFill>
              </a:rPr>
              <a:t>0</a:t>
            </a:r>
            <a:endParaRPr lang="tr-TR" dirty="0">
              <a:solidFill>
                <a:prstClr val="white"/>
              </a:solidFill>
            </a:endParaRPr>
          </a:p>
        </p:txBody>
      </p:sp>
      <p:sp>
        <p:nvSpPr>
          <p:cNvPr id="6" name="Holder 6"/>
          <p:cNvSpPr>
            <a:spLocks noGrp="1"/>
          </p:cNvSpPr>
          <p:nvPr>
            <p:ph type="sldNum" sz="quarter" idx="7"/>
          </p:nvPr>
        </p:nvSpPr>
        <p:spPr/>
        <p:txBody>
          <a:bodyPr lIns="0" tIns="0" rIns="0" bIns="0"/>
          <a:lstStyle>
            <a:lvl1pPr>
              <a:defRPr sz="1400" b="0" i="0">
                <a:solidFill>
                  <a:schemeClr val="bg1"/>
                </a:solidFill>
                <a:latin typeface="Arial MT"/>
                <a:cs typeface="Arial MT"/>
              </a:defRPr>
            </a:lvl1pPr>
          </a:lstStyle>
          <a:p>
            <a:pPr marL="136525">
              <a:lnSpc>
                <a:spcPts val="1655"/>
              </a:lnSpc>
            </a:pPr>
            <a:fld id="{81D60167-4931-47E6-BA6A-407CBD079E47}" type="slidenum">
              <a:rPr lang="tr-TR" smtClean="0">
                <a:solidFill>
                  <a:prstClr val="white"/>
                </a:solidFill>
              </a:rPr>
              <a:pPr marL="136525">
                <a:lnSpc>
                  <a:spcPts val="1655"/>
                </a:lnSpc>
              </a:pPr>
              <a:t>‹#›</a:t>
            </a:fld>
            <a:endParaRPr lang="tr-TR" dirty="0">
              <a:solidFill>
                <a:prstClr val="white"/>
              </a:solidFill>
            </a:endParaRPr>
          </a:p>
        </p:txBody>
      </p:sp>
    </p:spTree>
    <p:extLst>
      <p:ext uri="{BB962C8B-B14F-4D97-AF65-F5344CB8AC3E}">
        <p14:creationId xmlns:p14="http://schemas.microsoft.com/office/powerpoint/2010/main" val="27513687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 için tıklatın</a:t>
            </a:r>
            <a:endParaRPr lang="en-US"/>
          </a:p>
        </p:txBody>
      </p:sp>
      <p:sp>
        <p:nvSpPr>
          <p:cNvPr id="3" name="Text Placeholder 2"/>
          <p:cNvSpPr>
            <a:spLocks noGrp="1"/>
          </p:cNvSpPr>
          <p:nvPr>
            <p:ph type="body" idx="1"/>
          </p:nvPr>
        </p:nvSpPr>
        <p:spPr>
          <a:xfrm>
            <a:off x="1797634" y="1812927"/>
            <a:ext cx="4176660" cy="576262"/>
          </a:xfrm>
        </p:spPr>
        <p:txBody>
          <a:bodyPr anchor="b">
            <a:noAutofit/>
          </a:bodyPr>
          <a:lstStyle>
            <a:lvl1pPr marL="0" indent="0">
              <a:buNone/>
              <a:defRPr sz="2880" b="0"/>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tr-TR"/>
              <a:t>Asıl metin stillerini düzenlemek için tıklatın</a:t>
            </a:r>
          </a:p>
        </p:txBody>
      </p:sp>
      <p:sp>
        <p:nvSpPr>
          <p:cNvPr id="4" name="Content Placeholder 3"/>
          <p:cNvSpPr>
            <a:spLocks noGrp="1"/>
          </p:cNvSpPr>
          <p:nvPr>
            <p:ph sz="half" idx="2"/>
          </p:nvPr>
        </p:nvSpPr>
        <p:spPr>
          <a:xfrm>
            <a:off x="1345925" y="2389189"/>
            <a:ext cx="4628369" cy="3471862"/>
          </a:xfrm>
        </p:spPr>
        <p:txBody>
          <a:bodyPr>
            <a:normAutofit/>
          </a:bodyPr>
          <a:lstStyle>
            <a:lvl5pPr>
              <a:defRPr/>
            </a:lvl5pPr>
            <a:lvl6pPr marL="3017520" indent="-274320">
              <a:buClr>
                <a:schemeClr val="tx2"/>
              </a:buClr>
              <a:buSzPct val="101000"/>
              <a:buFont typeface="Courier New" pitchFamily="49" charset="0"/>
              <a:buChar char="o"/>
              <a:defRPr sz="1440"/>
            </a:lvl6pPr>
            <a:lvl7pPr marL="3566160" indent="-274320">
              <a:buClr>
                <a:schemeClr val="tx2"/>
              </a:buClr>
              <a:buFont typeface="Courier New" pitchFamily="49" charset="0"/>
              <a:buChar char="o"/>
              <a:defRPr sz="1440" baseline="0"/>
            </a:lvl7pPr>
            <a:lvl8pPr marL="4114800" indent="-274320">
              <a:buClr>
                <a:schemeClr val="tx2"/>
              </a:buClr>
              <a:buFont typeface="Courier New" pitchFamily="49" charset="0"/>
              <a:buChar char="o"/>
              <a:defRPr sz="1440" baseline="0"/>
            </a:lvl8pPr>
            <a:lvl9pPr marL="4663440" indent="-274320">
              <a:buClr>
                <a:schemeClr val="tx2"/>
              </a:buClr>
              <a:buFont typeface="Courier New" pitchFamily="49" charset="0"/>
              <a:buChar char="o"/>
              <a:defRPr sz="1440" baseline="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5" name="Text Placeholder 4"/>
          <p:cNvSpPr>
            <a:spLocks noGrp="1"/>
          </p:cNvSpPr>
          <p:nvPr>
            <p:ph type="body" sz="quarter" idx="3"/>
          </p:nvPr>
        </p:nvSpPr>
        <p:spPr>
          <a:xfrm>
            <a:off x="6645437" y="1812927"/>
            <a:ext cx="4200635" cy="576262"/>
          </a:xfrm>
        </p:spPr>
        <p:txBody>
          <a:bodyPr anchor="b">
            <a:noAutofit/>
          </a:bodyPr>
          <a:lstStyle>
            <a:lvl1pPr marL="0" indent="0">
              <a:buNone/>
              <a:defRPr sz="2880" b="0"/>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tr-TR"/>
              <a:t>Asıl metin stillerini düzenlemek için tıklatın</a:t>
            </a:r>
          </a:p>
        </p:txBody>
      </p:sp>
      <p:sp>
        <p:nvSpPr>
          <p:cNvPr id="6" name="Content Placeholder 5"/>
          <p:cNvSpPr>
            <a:spLocks noGrp="1"/>
          </p:cNvSpPr>
          <p:nvPr>
            <p:ph sz="quarter" idx="4"/>
          </p:nvPr>
        </p:nvSpPr>
        <p:spPr>
          <a:xfrm>
            <a:off x="6217709" y="2389189"/>
            <a:ext cx="4628366" cy="3471862"/>
          </a:xfrm>
        </p:spPr>
        <p:txBody>
          <a:bodyPr>
            <a:normAutofit/>
          </a:bodyPr>
          <a:lstStyle>
            <a:lvl5pPr>
              <a:defRPr/>
            </a:lvl5pPr>
            <a:lvl6pPr marL="3017520" indent="-274320">
              <a:buClr>
                <a:schemeClr val="tx2"/>
              </a:buClr>
              <a:buSzPct val="101000"/>
              <a:buFont typeface="Courier New" pitchFamily="49" charset="0"/>
              <a:buChar char="o"/>
              <a:defRPr sz="1440"/>
            </a:lvl6pPr>
            <a:lvl7pPr marL="3566160" indent="-274320">
              <a:buClr>
                <a:schemeClr val="tx2"/>
              </a:buClr>
              <a:buFont typeface="Courier New" pitchFamily="49" charset="0"/>
              <a:buChar char="o"/>
              <a:defRPr sz="1440" baseline="0"/>
            </a:lvl7pPr>
            <a:lvl8pPr marL="4114800" indent="-274320">
              <a:buClr>
                <a:schemeClr val="tx2"/>
              </a:buClr>
              <a:buFont typeface="Courier New" pitchFamily="49" charset="0"/>
              <a:buChar char="o"/>
              <a:defRPr sz="1440" baseline="0"/>
            </a:lvl8pPr>
            <a:lvl9pPr marL="4663440" indent="-274320">
              <a:buClr>
                <a:schemeClr val="tx2"/>
              </a:buClr>
              <a:buFont typeface="Courier New" pitchFamily="49" charset="0"/>
              <a:buChar char="o"/>
              <a:defRPr sz="1440" baseline="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7" name="Date Placeholder 6"/>
          <p:cNvSpPr>
            <a:spLocks noGrp="1"/>
          </p:cNvSpPr>
          <p:nvPr>
            <p:ph type="dt" sz="half" idx="10"/>
          </p:nvPr>
        </p:nvSpPr>
        <p:spPr/>
        <p:txBody>
          <a:bodyPr/>
          <a:lstStyle/>
          <a:p>
            <a:fld id="{A23720DD-5B6D-40BF-8493-A6B52D484E6B}" type="datetimeFigureOut">
              <a:rPr lang="tr-TR" smtClean="0">
                <a:solidFill>
                  <a:srgbClr val="212745"/>
                </a:solidFill>
              </a:rPr>
              <a:pPr/>
              <a:t>10.10.2022</a:t>
            </a:fld>
            <a:endParaRPr lang="tr-TR">
              <a:solidFill>
                <a:srgbClr val="212745"/>
              </a:solidFill>
            </a:endParaRPr>
          </a:p>
        </p:txBody>
      </p:sp>
      <p:sp>
        <p:nvSpPr>
          <p:cNvPr id="8" name="Footer Placeholder 7"/>
          <p:cNvSpPr>
            <a:spLocks noGrp="1"/>
          </p:cNvSpPr>
          <p:nvPr>
            <p:ph type="ftr" sz="quarter" idx="11"/>
          </p:nvPr>
        </p:nvSpPr>
        <p:spPr/>
        <p:txBody>
          <a:bodyPr/>
          <a:lstStyle/>
          <a:p>
            <a:endParaRPr lang="tr-TR">
              <a:solidFill>
                <a:srgbClr val="212745"/>
              </a:solidFill>
            </a:endParaRPr>
          </a:p>
        </p:txBody>
      </p:sp>
      <p:sp>
        <p:nvSpPr>
          <p:cNvPr id="9" name="Slide Number Placeholder 8"/>
          <p:cNvSpPr>
            <a:spLocks noGrp="1"/>
          </p:cNvSpPr>
          <p:nvPr>
            <p:ph type="sldNum" sz="quarter" idx="12"/>
          </p:nvPr>
        </p:nvSpPr>
        <p:spPr/>
        <p:txBody>
          <a:bodyPr/>
          <a:lstStyle/>
          <a:p>
            <a:fld id="{F302176B-0E47-46AC-8F43-DAB4B8A37D06}" type="slidenum">
              <a:rPr lang="tr-TR" smtClean="0">
                <a:solidFill>
                  <a:srgbClr val="212745"/>
                </a:solidFill>
              </a:rPr>
              <a:pPr/>
              <a:t>‹#›</a:t>
            </a:fld>
            <a:endParaRPr lang="tr-TR">
              <a:solidFill>
                <a:srgbClr val="212745"/>
              </a:solidFill>
            </a:endParaRPr>
          </a:p>
        </p:txBody>
      </p:sp>
    </p:spTree>
    <p:extLst>
      <p:ext uri="{BB962C8B-B14F-4D97-AF65-F5344CB8AC3E}">
        <p14:creationId xmlns:p14="http://schemas.microsoft.com/office/powerpoint/2010/main" val="2213646814"/>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a:p>
        </p:txBody>
      </p:sp>
      <p:sp>
        <p:nvSpPr>
          <p:cNvPr id="3" name="Date Placeholder 2"/>
          <p:cNvSpPr>
            <a:spLocks noGrp="1"/>
          </p:cNvSpPr>
          <p:nvPr>
            <p:ph type="dt" sz="half" idx="10"/>
          </p:nvPr>
        </p:nvSpPr>
        <p:spPr/>
        <p:txBody>
          <a:bodyPr/>
          <a:lstStyle/>
          <a:p>
            <a:fld id="{A23720DD-5B6D-40BF-8493-A6B52D484E6B}" type="datetimeFigureOut">
              <a:rPr lang="tr-TR" smtClean="0">
                <a:solidFill>
                  <a:srgbClr val="212745"/>
                </a:solidFill>
              </a:rPr>
              <a:pPr/>
              <a:t>10.10.2022</a:t>
            </a:fld>
            <a:endParaRPr lang="tr-TR">
              <a:solidFill>
                <a:srgbClr val="212745"/>
              </a:solidFill>
            </a:endParaRPr>
          </a:p>
        </p:txBody>
      </p:sp>
      <p:sp>
        <p:nvSpPr>
          <p:cNvPr id="4" name="Footer Placeholder 3"/>
          <p:cNvSpPr>
            <a:spLocks noGrp="1"/>
          </p:cNvSpPr>
          <p:nvPr>
            <p:ph type="ftr" sz="quarter" idx="11"/>
          </p:nvPr>
        </p:nvSpPr>
        <p:spPr/>
        <p:txBody>
          <a:bodyPr/>
          <a:lstStyle/>
          <a:p>
            <a:endParaRPr lang="tr-TR">
              <a:solidFill>
                <a:srgbClr val="212745"/>
              </a:solidFill>
            </a:endParaRPr>
          </a:p>
        </p:txBody>
      </p:sp>
      <p:sp>
        <p:nvSpPr>
          <p:cNvPr id="5" name="Slide Number Placeholder 4"/>
          <p:cNvSpPr>
            <a:spLocks noGrp="1"/>
          </p:cNvSpPr>
          <p:nvPr>
            <p:ph type="sldNum" sz="quarter" idx="12"/>
          </p:nvPr>
        </p:nvSpPr>
        <p:spPr/>
        <p:txBody>
          <a:bodyPr/>
          <a:lstStyle/>
          <a:p>
            <a:fld id="{F302176B-0E47-46AC-8F43-DAB4B8A37D06}" type="slidenum">
              <a:rPr lang="tr-TR" smtClean="0">
                <a:solidFill>
                  <a:srgbClr val="212745"/>
                </a:solidFill>
              </a:rPr>
              <a:pPr/>
              <a:t>‹#›</a:t>
            </a:fld>
            <a:endParaRPr lang="tr-TR">
              <a:solidFill>
                <a:srgbClr val="212745"/>
              </a:solidFill>
            </a:endParaRPr>
          </a:p>
        </p:txBody>
      </p:sp>
    </p:spTree>
    <p:extLst>
      <p:ext uri="{BB962C8B-B14F-4D97-AF65-F5344CB8AC3E}">
        <p14:creationId xmlns:p14="http://schemas.microsoft.com/office/powerpoint/2010/main" val="37371198"/>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solidFill>
                  <a:srgbClr val="212745"/>
                </a:solidFill>
              </a:rPr>
              <a:pPr/>
              <a:t>10.10.2022</a:t>
            </a:fld>
            <a:endParaRPr lang="tr-TR">
              <a:solidFill>
                <a:srgbClr val="212745"/>
              </a:solidFill>
            </a:endParaRPr>
          </a:p>
        </p:txBody>
      </p:sp>
      <p:sp>
        <p:nvSpPr>
          <p:cNvPr id="3" name="Footer Placeholder 2"/>
          <p:cNvSpPr>
            <a:spLocks noGrp="1"/>
          </p:cNvSpPr>
          <p:nvPr>
            <p:ph type="ftr" sz="quarter" idx="11"/>
          </p:nvPr>
        </p:nvSpPr>
        <p:spPr/>
        <p:txBody>
          <a:bodyPr/>
          <a:lstStyle/>
          <a:p>
            <a:endParaRPr lang="tr-TR">
              <a:solidFill>
                <a:srgbClr val="212745"/>
              </a:solidFill>
            </a:endParaRPr>
          </a:p>
        </p:txBody>
      </p:sp>
      <p:sp>
        <p:nvSpPr>
          <p:cNvPr id="4" name="Slide Number Placeholder 3"/>
          <p:cNvSpPr>
            <a:spLocks noGrp="1"/>
          </p:cNvSpPr>
          <p:nvPr>
            <p:ph type="sldNum" sz="quarter" idx="12"/>
          </p:nvPr>
        </p:nvSpPr>
        <p:spPr/>
        <p:txBody>
          <a:bodyPr/>
          <a:lstStyle/>
          <a:p>
            <a:fld id="{F302176B-0E47-46AC-8F43-DAB4B8A37D06}" type="slidenum">
              <a:rPr lang="tr-TR" smtClean="0">
                <a:solidFill>
                  <a:srgbClr val="212745"/>
                </a:solidFill>
              </a:rPr>
              <a:pPr/>
              <a:t>‹#›</a:t>
            </a:fld>
            <a:endParaRPr lang="tr-TR">
              <a:solidFill>
                <a:srgbClr val="212745"/>
              </a:solidFill>
            </a:endParaRPr>
          </a:p>
        </p:txBody>
      </p:sp>
    </p:spTree>
    <p:extLst>
      <p:ext uri="{BB962C8B-B14F-4D97-AF65-F5344CB8AC3E}">
        <p14:creationId xmlns:p14="http://schemas.microsoft.com/office/powerpoint/2010/main" val="424982670"/>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345922" y="446087"/>
            <a:ext cx="3547534" cy="1185862"/>
          </a:xfrm>
        </p:spPr>
        <p:txBody>
          <a:bodyPr anchor="b"/>
          <a:lstStyle>
            <a:lvl1pPr algn="l">
              <a:defRPr sz="2880" b="0"/>
            </a:lvl1pPr>
          </a:lstStyle>
          <a:p>
            <a:r>
              <a:rPr lang="tr-TR"/>
              <a:t>Asıl başlık stili için tıklatın</a:t>
            </a:r>
            <a:endParaRPr lang="en-US"/>
          </a:p>
        </p:txBody>
      </p:sp>
      <p:sp>
        <p:nvSpPr>
          <p:cNvPr id="3" name="Content Placeholder 2"/>
          <p:cNvSpPr>
            <a:spLocks noGrp="1"/>
          </p:cNvSpPr>
          <p:nvPr>
            <p:ph idx="1"/>
          </p:nvPr>
        </p:nvSpPr>
        <p:spPr>
          <a:xfrm>
            <a:off x="5136874" y="446090"/>
            <a:ext cx="5706492" cy="5414963"/>
          </a:xfrm>
        </p:spPr>
        <p:txBody>
          <a:bodyPr>
            <a:normAutofit/>
          </a:bodyPr>
          <a:lstStyle>
            <a:lvl5pPr>
              <a:defRPr/>
            </a:lvl5pPr>
            <a:lvl6pPr marL="3017520" indent="-274320">
              <a:buClr>
                <a:schemeClr val="tx2"/>
              </a:buClr>
              <a:buSzPct val="101000"/>
              <a:buFont typeface="Courier New" pitchFamily="49" charset="0"/>
              <a:buChar char="o"/>
              <a:defRPr sz="1440"/>
            </a:lvl6pPr>
            <a:lvl7pPr marL="3566160" indent="-274320">
              <a:buClr>
                <a:schemeClr val="tx2"/>
              </a:buClr>
              <a:buFont typeface="Courier New" pitchFamily="49" charset="0"/>
              <a:buChar char="o"/>
              <a:defRPr sz="1440" baseline="0"/>
            </a:lvl7pPr>
            <a:lvl8pPr marL="4114800" indent="-274320">
              <a:buClr>
                <a:schemeClr val="tx2"/>
              </a:buClr>
              <a:buFont typeface="Courier New" pitchFamily="49" charset="0"/>
              <a:buChar char="o"/>
              <a:defRPr sz="1440" baseline="0"/>
            </a:lvl8pPr>
            <a:lvl9pPr marL="4663440" indent="-274320">
              <a:buClr>
                <a:schemeClr val="tx2"/>
              </a:buClr>
              <a:buFont typeface="Courier New" pitchFamily="49" charset="0"/>
              <a:buChar char="o"/>
              <a:defRPr sz="1440" baseline="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Text Placeholder 3"/>
          <p:cNvSpPr>
            <a:spLocks noGrp="1"/>
          </p:cNvSpPr>
          <p:nvPr>
            <p:ph type="body" sz="half" idx="2"/>
          </p:nvPr>
        </p:nvSpPr>
        <p:spPr>
          <a:xfrm>
            <a:off x="1345922" y="1631951"/>
            <a:ext cx="3547534" cy="4229099"/>
          </a:xfrm>
        </p:spPr>
        <p:txBody>
          <a:bodyPr anchor="t">
            <a:normAutofit/>
          </a:bodyPr>
          <a:lstStyle>
            <a:lvl1pPr marL="0" indent="0">
              <a:buNone/>
              <a:defRPr sz="1440"/>
            </a:lvl1pPr>
            <a:lvl2pPr marL="548640" indent="0">
              <a:buNone/>
              <a:defRPr sz="1440"/>
            </a:lvl2pPr>
            <a:lvl3pPr marL="1097280" indent="0">
              <a:buNone/>
              <a:defRPr sz="1200"/>
            </a:lvl3pPr>
            <a:lvl4pPr marL="1645920" indent="0">
              <a:buNone/>
              <a:defRPr sz="1080"/>
            </a:lvl4pPr>
            <a:lvl5pPr marL="2194560" indent="0">
              <a:buNone/>
              <a:defRPr sz="1080"/>
            </a:lvl5pPr>
            <a:lvl6pPr marL="2743200" indent="0">
              <a:buNone/>
              <a:defRPr sz="1080"/>
            </a:lvl6pPr>
            <a:lvl7pPr marL="3291840" indent="0">
              <a:buNone/>
              <a:defRPr sz="1080"/>
            </a:lvl7pPr>
            <a:lvl8pPr marL="3840480" indent="0">
              <a:buNone/>
              <a:defRPr sz="1080"/>
            </a:lvl8pPr>
            <a:lvl9pPr marL="4389120" indent="0">
              <a:buNone/>
              <a:defRPr sz="1080"/>
            </a:lvl9pPr>
          </a:lstStyle>
          <a:p>
            <a:pPr lvl="0"/>
            <a:r>
              <a:rPr lang="tr-TR"/>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solidFill>
                  <a:srgbClr val="212745"/>
                </a:solidFill>
              </a:rPr>
              <a:pPr/>
              <a:t>10.10.2022</a:t>
            </a:fld>
            <a:endParaRPr lang="tr-TR">
              <a:solidFill>
                <a:srgbClr val="212745"/>
              </a:solidFill>
            </a:endParaRPr>
          </a:p>
        </p:txBody>
      </p:sp>
      <p:sp>
        <p:nvSpPr>
          <p:cNvPr id="6" name="Footer Placeholder 5"/>
          <p:cNvSpPr>
            <a:spLocks noGrp="1"/>
          </p:cNvSpPr>
          <p:nvPr>
            <p:ph type="ftr" sz="quarter" idx="11"/>
          </p:nvPr>
        </p:nvSpPr>
        <p:spPr/>
        <p:txBody>
          <a:bodyPr/>
          <a:lstStyle/>
          <a:p>
            <a:endParaRPr lang="tr-TR">
              <a:solidFill>
                <a:srgbClr val="212745"/>
              </a:solidFill>
            </a:endParaRPr>
          </a:p>
        </p:txBody>
      </p:sp>
      <p:sp>
        <p:nvSpPr>
          <p:cNvPr id="7" name="Slide Number Placeholder 6"/>
          <p:cNvSpPr>
            <a:spLocks noGrp="1"/>
          </p:cNvSpPr>
          <p:nvPr>
            <p:ph type="sldNum" sz="quarter" idx="12"/>
          </p:nvPr>
        </p:nvSpPr>
        <p:spPr/>
        <p:txBody>
          <a:bodyPr/>
          <a:lstStyle/>
          <a:p>
            <a:fld id="{F302176B-0E47-46AC-8F43-DAB4B8A37D06}" type="slidenum">
              <a:rPr lang="tr-TR" smtClean="0">
                <a:solidFill>
                  <a:srgbClr val="212745"/>
                </a:solidFill>
              </a:rPr>
              <a:pPr/>
              <a:t>‹#›</a:t>
            </a:fld>
            <a:endParaRPr lang="tr-TR">
              <a:solidFill>
                <a:srgbClr val="212745"/>
              </a:solidFill>
            </a:endParaRPr>
          </a:p>
        </p:txBody>
      </p:sp>
    </p:spTree>
    <p:extLst>
      <p:ext uri="{BB962C8B-B14F-4D97-AF65-F5344CB8AC3E}">
        <p14:creationId xmlns:p14="http://schemas.microsoft.com/office/powerpoint/2010/main" val="722018876"/>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345925" y="1387059"/>
            <a:ext cx="4641850" cy="1113254"/>
          </a:xfrm>
        </p:spPr>
        <p:txBody>
          <a:bodyPr anchor="b">
            <a:normAutofit/>
          </a:bodyPr>
          <a:lstStyle>
            <a:lvl1pPr algn="l">
              <a:defRPr sz="2880" b="0"/>
            </a:lvl1pPr>
          </a:lstStyle>
          <a:p>
            <a:r>
              <a:rPr lang="tr-TR"/>
              <a:t>Asıl başlık stili için tıklatın</a:t>
            </a:r>
            <a:endParaRPr lang="en-US"/>
          </a:p>
        </p:txBody>
      </p:sp>
      <p:sp>
        <p:nvSpPr>
          <p:cNvPr id="4" name="Text Placeholder 3"/>
          <p:cNvSpPr>
            <a:spLocks noGrp="1"/>
          </p:cNvSpPr>
          <p:nvPr>
            <p:ph type="body" sz="half" idx="2"/>
          </p:nvPr>
        </p:nvSpPr>
        <p:spPr>
          <a:xfrm>
            <a:off x="1345925" y="2500312"/>
            <a:ext cx="4641850" cy="2530200"/>
          </a:xfrm>
        </p:spPr>
        <p:txBody>
          <a:bodyPr anchor="t">
            <a:normAutofit/>
          </a:bodyPr>
          <a:lstStyle>
            <a:lvl1pPr marL="0" indent="0">
              <a:buNone/>
              <a:defRPr sz="1440"/>
            </a:lvl1pPr>
            <a:lvl2pPr marL="548640" indent="0">
              <a:buNone/>
              <a:defRPr sz="1440"/>
            </a:lvl2pPr>
            <a:lvl3pPr marL="1097280" indent="0">
              <a:buNone/>
              <a:defRPr sz="1200"/>
            </a:lvl3pPr>
            <a:lvl4pPr marL="1645920" indent="0">
              <a:buNone/>
              <a:defRPr sz="1080"/>
            </a:lvl4pPr>
            <a:lvl5pPr marL="2194560" indent="0">
              <a:buNone/>
              <a:defRPr sz="1080"/>
            </a:lvl5pPr>
            <a:lvl6pPr marL="2743200" indent="0">
              <a:buNone/>
              <a:defRPr sz="1080"/>
            </a:lvl6pPr>
            <a:lvl7pPr marL="3291840" indent="0">
              <a:buNone/>
              <a:defRPr sz="1080"/>
            </a:lvl7pPr>
            <a:lvl8pPr marL="3840480" indent="0">
              <a:buNone/>
              <a:defRPr sz="1080"/>
            </a:lvl8pPr>
            <a:lvl9pPr marL="4389120" indent="0">
              <a:buNone/>
              <a:defRPr sz="1080"/>
            </a:lvl9pPr>
          </a:lstStyle>
          <a:p>
            <a:pPr lvl="0"/>
            <a:r>
              <a:rPr lang="tr-TR"/>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solidFill>
                  <a:srgbClr val="212745"/>
                </a:solidFill>
              </a:rPr>
              <a:pPr/>
              <a:t>10.10.2022</a:t>
            </a:fld>
            <a:endParaRPr lang="tr-TR">
              <a:solidFill>
                <a:srgbClr val="212745"/>
              </a:solidFill>
            </a:endParaRPr>
          </a:p>
        </p:txBody>
      </p:sp>
      <p:sp>
        <p:nvSpPr>
          <p:cNvPr id="6" name="Footer Placeholder 5"/>
          <p:cNvSpPr>
            <a:spLocks noGrp="1"/>
          </p:cNvSpPr>
          <p:nvPr>
            <p:ph type="ftr" sz="quarter" idx="11"/>
          </p:nvPr>
        </p:nvSpPr>
        <p:spPr/>
        <p:txBody>
          <a:bodyPr/>
          <a:lstStyle/>
          <a:p>
            <a:endParaRPr lang="tr-TR">
              <a:solidFill>
                <a:srgbClr val="212745"/>
              </a:solidFill>
            </a:endParaRPr>
          </a:p>
        </p:txBody>
      </p:sp>
      <p:sp>
        <p:nvSpPr>
          <p:cNvPr id="7" name="Slide Number Placeholder 6"/>
          <p:cNvSpPr>
            <a:spLocks noGrp="1"/>
          </p:cNvSpPr>
          <p:nvPr>
            <p:ph type="sldNum" sz="quarter" idx="12"/>
          </p:nvPr>
        </p:nvSpPr>
        <p:spPr/>
        <p:txBody>
          <a:bodyPr/>
          <a:lstStyle/>
          <a:p>
            <a:fld id="{F302176B-0E47-46AC-8F43-DAB4B8A37D06}" type="slidenum">
              <a:rPr lang="tr-TR" smtClean="0">
                <a:solidFill>
                  <a:srgbClr val="212745"/>
                </a:solidFill>
              </a:rPr>
              <a:pPr/>
              <a:t>‹#›</a:t>
            </a:fld>
            <a:endParaRPr lang="tr-TR">
              <a:solidFill>
                <a:srgbClr val="212745"/>
              </a:solidFill>
            </a:endParaRPr>
          </a:p>
        </p:txBody>
      </p:sp>
      <p:sp>
        <p:nvSpPr>
          <p:cNvPr id="32" name="Oval 31"/>
          <p:cNvSpPr/>
          <p:nvPr/>
        </p:nvSpPr>
        <p:spPr>
          <a:xfrm>
            <a:off x="7305665" y="1436862"/>
            <a:ext cx="1448870"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dirty="0">
              <a:solidFill>
                <a:prstClr val="white"/>
              </a:solidFill>
              <a:latin typeface="Ebrima" panose="02000000000000000000" pitchFamily="2" charset="0"/>
            </a:endParaRPr>
          </a:p>
        </p:txBody>
      </p:sp>
      <p:sp>
        <p:nvSpPr>
          <p:cNvPr id="33" name="Oval 32"/>
          <p:cNvSpPr/>
          <p:nvPr/>
        </p:nvSpPr>
        <p:spPr>
          <a:xfrm>
            <a:off x="7534056" y="1411793"/>
            <a:ext cx="1107154"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dirty="0">
              <a:solidFill>
                <a:prstClr val="white"/>
              </a:solidFill>
              <a:latin typeface="Ebrima" panose="02000000000000000000" pitchFamily="2" charset="0"/>
            </a:endParaRPr>
          </a:p>
        </p:txBody>
      </p:sp>
      <p:sp>
        <p:nvSpPr>
          <p:cNvPr id="29" name="Oval 28"/>
          <p:cNvSpPr/>
          <p:nvPr/>
        </p:nvSpPr>
        <p:spPr>
          <a:xfrm>
            <a:off x="7008246" y="1894454"/>
            <a:ext cx="803152"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dirty="0">
              <a:solidFill>
                <a:prstClr val="white"/>
              </a:solidFill>
              <a:latin typeface="Ebrima" panose="02000000000000000000" pitchFamily="2" charset="0"/>
            </a:endParaRPr>
          </a:p>
        </p:txBody>
      </p:sp>
      <p:sp>
        <p:nvSpPr>
          <p:cNvPr id="31" name="Oval 30"/>
          <p:cNvSpPr/>
          <p:nvPr/>
        </p:nvSpPr>
        <p:spPr>
          <a:xfrm>
            <a:off x="7232194" y="1811312"/>
            <a:ext cx="652784"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dirty="0">
              <a:solidFill>
                <a:prstClr val="white"/>
              </a:solidFill>
              <a:latin typeface="Ebrima" panose="02000000000000000000" pitchFamily="2" charset="0"/>
            </a:endParaRPr>
          </a:p>
        </p:txBody>
      </p:sp>
      <p:sp>
        <p:nvSpPr>
          <p:cNvPr id="28" name="Oval 27"/>
          <p:cNvSpPr/>
          <p:nvPr/>
        </p:nvSpPr>
        <p:spPr>
          <a:xfrm>
            <a:off x="6291685" y="2083427"/>
            <a:ext cx="342134"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dirty="0">
              <a:solidFill>
                <a:prstClr val="white"/>
              </a:solidFill>
              <a:latin typeface="Ebrima" panose="02000000000000000000" pitchFamily="2" charset="0"/>
            </a:endParaRPr>
          </a:p>
        </p:txBody>
      </p:sp>
      <p:sp>
        <p:nvSpPr>
          <p:cNvPr id="30" name="Oval 29"/>
          <p:cNvSpPr/>
          <p:nvPr/>
        </p:nvSpPr>
        <p:spPr>
          <a:xfrm>
            <a:off x="8176123" y="993076"/>
            <a:ext cx="342134"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dirty="0">
              <a:solidFill>
                <a:prstClr val="white"/>
              </a:solidFill>
              <a:latin typeface="Ebrima" panose="02000000000000000000" pitchFamily="2" charset="0"/>
            </a:endParaRPr>
          </a:p>
        </p:txBody>
      </p:sp>
      <p:sp>
        <p:nvSpPr>
          <p:cNvPr id="34" name="Oval 33"/>
          <p:cNvSpPr/>
          <p:nvPr/>
        </p:nvSpPr>
        <p:spPr>
          <a:xfrm>
            <a:off x="6746131" y="1894456"/>
            <a:ext cx="263252" cy="197440"/>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dirty="0">
              <a:solidFill>
                <a:prstClr val="white"/>
              </a:solidFill>
              <a:latin typeface="Ebrima" panose="02000000000000000000" pitchFamily="2" charset="0"/>
            </a:endParaRPr>
          </a:p>
        </p:txBody>
      </p:sp>
      <p:sp>
        <p:nvSpPr>
          <p:cNvPr id="35" name="Oval 34"/>
          <p:cNvSpPr/>
          <p:nvPr/>
        </p:nvSpPr>
        <p:spPr>
          <a:xfrm>
            <a:off x="8198404" y="1060594"/>
            <a:ext cx="263252" cy="197440"/>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dirty="0">
              <a:solidFill>
                <a:prstClr val="white"/>
              </a:solidFill>
              <a:latin typeface="Ebrima" panose="02000000000000000000" pitchFamily="2" charset="0"/>
            </a:endParaRPr>
          </a:p>
        </p:txBody>
      </p:sp>
      <p:sp>
        <p:nvSpPr>
          <p:cNvPr id="18" name="Picture Placeholder 17"/>
          <p:cNvSpPr>
            <a:spLocks noGrp="1"/>
          </p:cNvSpPr>
          <p:nvPr>
            <p:ph type="pic" sz="quarter" idx="14"/>
          </p:nvPr>
        </p:nvSpPr>
        <p:spPr>
          <a:xfrm>
            <a:off x="6502400" y="1600200"/>
            <a:ext cx="4572000" cy="3429000"/>
          </a:xfrm>
          <a:prstGeom prst="ellipse">
            <a:avLst/>
          </a:prstGeom>
          <a:ln w="76200">
            <a:solidFill>
              <a:schemeClr val="tx2">
                <a:lumMod val="75000"/>
              </a:schemeClr>
            </a:solidFill>
          </a:ln>
        </p:spPr>
        <p:txBody>
          <a:bodyPr/>
          <a:lstStyle/>
          <a:p>
            <a:r>
              <a:rPr lang="tr-TR"/>
              <a:t>Resim eklemek için simgeyi tıklatın</a:t>
            </a:r>
            <a:endParaRPr lang="en-US"/>
          </a:p>
        </p:txBody>
      </p:sp>
    </p:spTree>
    <p:extLst>
      <p:ext uri="{BB962C8B-B14F-4D97-AF65-F5344CB8AC3E}">
        <p14:creationId xmlns:p14="http://schemas.microsoft.com/office/powerpoint/2010/main" val="1811264943"/>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a:p>
        </p:txBody>
      </p:sp>
      <p:sp>
        <p:nvSpPr>
          <p:cNvPr id="3" name="Vertical Text Placeholder 2"/>
          <p:cNvSpPr>
            <a:spLocks noGrp="1"/>
          </p:cNvSpPr>
          <p:nvPr>
            <p:ph type="body" orient="vert" idx="1"/>
          </p:nvPr>
        </p:nvSpPr>
        <p:spPr>
          <a:xfrm>
            <a:off x="1345925" y="1807361"/>
            <a:ext cx="9497440" cy="4051438"/>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solidFill>
                  <a:srgbClr val="212745"/>
                </a:solidFill>
              </a:rPr>
              <a:pPr/>
              <a:t>10.10.2022</a:t>
            </a:fld>
            <a:endParaRPr lang="tr-TR">
              <a:solidFill>
                <a:srgbClr val="212745"/>
              </a:solidFill>
            </a:endParaRPr>
          </a:p>
        </p:txBody>
      </p:sp>
      <p:sp>
        <p:nvSpPr>
          <p:cNvPr id="5" name="Footer Placeholder 4"/>
          <p:cNvSpPr>
            <a:spLocks noGrp="1"/>
          </p:cNvSpPr>
          <p:nvPr>
            <p:ph type="ftr" sz="quarter" idx="11"/>
          </p:nvPr>
        </p:nvSpPr>
        <p:spPr/>
        <p:txBody>
          <a:bodyPr/>
          <a:lstStyle/>
          <a:p>
            <a:endParaRPr lang="tr-TR">
              <a:solidFill>
                <a:srgbClr val="212745"/>
              </a:solidFill>
            </a:endParaRPr>
          </a:p>
        </p:txBody>
      </p:sp>
      <p:sp>
        <p:nvSpPr>
          <p:cNvPr id="6" name="Slide Number Placeholder 5"/>
          <p:cNvSpPr>
            <a:spLocks noGrp="1"/>
          </p:cNvSpPr>
          <p:nvPr>
            <p:ph type="sldNum" sz="quarter" idx="12"/>
          </p:nvPr>
        </p:nvSpPr>
        <p:spPr/>
        <p:txBody>
          <a:bodyPr/>
          <a:lstStyle/>
          <a:p>
            <a:fld id="{F302176B-0E47-46AC-8F43-DAB4B8A37D06}" type="slidenum">
              <a:rPr lang="tr-TR" smtClean="0">
                <a:solidFill>
                  <a:srgbClr val="212745"/>
                </a:solidFill>
              </a:rPr>
              <a:pPr/>
              <a:t>‹#›</a:t>
            </a:fld>
            <a:endParaRPr lang="tr-TR">
              <a:solidFill>
                <a:srgbClr val="212745"/>
              </a:solidFill>
            </a:endParaRPr>
          </a:p>
        </p:txBody>
      </p:sp>
    </p:spTree>
    <p:extLst>
      <p:ext uri="{BB962C8B-B14F-4D97-AF65-F5344CB8AC3E}">
        <p14:creationId xmlns:p14="http://schemas.microsoft.com/office/powerpoint/2010/main" val="316785862"/>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79414" y="675724"/>
            <a:ext cx="1963949" cy="5185328"/>
          </a:xfrm>
        </p:spPr>
        <p:txBody>
          <a:bodyPr vert="eaVert"/>
          <a:lstStyle/>
          <a:p>
            <a:r>
              <a:rPr lang="tr-TR"/>
              <a:t>Asıl başlık stili için tıklatın</a:t>
            </a:r>
            <a:endParaRPr lang="en-US"/>
          </a:p>
        </p:txBody>
      </p:sp>
      <p:sp>
        <p:nvSpPr>
          <p:cNvPr id="3" name="Vertical Text Placeholder 2"/>
          <p:cNvSpPr>
            <a:spLocks noGrp="1"/>
          </p:cNvSpPr>
          <p:nvPr>
            <p:ph type="body" orient="vert" idx="1"/>
          </p:nvPr>
        </p:nvSpPr>
        <p:spPr>
          <a:xfrm>
            <a:off x="1345925" y="675724"/>
            <a:ext cx="7290076" cy="5185327"/>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solidFill>
                  <a:srgbClr val="212745"/>
                </a:solidFill>
              </a:rPr>
              <a:pPr/>
              <a:t>10.10.2022</a:t>
            </a:fld>
            <a:endParaRPr lang="tr-TR">
              <a:solidFill>
                <a:srgbClr val="212745"/>
              </a:solidFill>
            </a:endParaRPr>
          </a:p>
        </p:txBody>
      </p:sp>
      <p:sp>
        <p:nvSpPr>
          <p:cNvPr id="5" name="Footer Placeholder 4"/>
          <p:cNvSpPr>
            <a:spLocks noGrp="1"/>
          </p:cNvSpPr>
          <p:nvPr>
            <p:ph type="ftr" sz="quarter" idx="11"/>
          </p:nvPr>
        </p:nvSpPr>
        <p:spPr/>
        <p:txBody>
          <a:bodyPr/>
          <a:lstStyle/>
          <a:p>
            <a:endParaRPr lang="tr-TR">
              <a:solidFill>
                <a:srgbClr val="212745"/>
              </a:solidFill>
            </a:endParaRPr>
          </a:p>
        </p:txBody>
      </p:sp>
      <p:sp>
        <p:nvSpPr>
          <p:cNvPr id="6" name="Slide Number Placeholder 5"/>
          <p:cNvSpPr>
            <a:spLocks noGrp="1"/>
          </p:cNvSpPr>
          <p:nvPr>
            <p:ph type="sldNum" sz="quarter" idx="12"/>
          </p:nvPr>
        </p:nvSpPr>
        <p:spPr/>
        <p:txBody>
          <a:bodyPr/>
          <a:lstStyle/>
          <a:p>
            <a:fld id="{F302176B-0E47-46AC-8F43-DAB4B8A37D06}" type="slidenum">
              <a:rPr lang="tr-TR" smtClean="0">
                <a:solidFill>
                  <a:srgbClr val="212745"/>
                </a:solidFill>
              </a:rPr>
              <a:pPr/>
              <a:t>‹#›</a:t>
            </a:fld>
            <a:endParaRPr lang="tr-TR">
              <a:solidFill>
                <a:srgbClr val="212745"/>
              </a:solidFill>
            </a:endParaRPr>
          </a:p>
        </p:txBody>
      </p:sp>
    </p:spTree>
    <p:extLst>
      <p:ext uri="{BB962C8B-B14F-4D97-AF65-F5344CB8AC3E}">
        <p14:creationId xmlns:p14="http://schemas.microsoft.com/office/powerpoint/2010/main" val="596954492"/>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345922" y="3307358"/>
            <a:ext cx="9489574" cy="1470025"/>
          </a:xfrm>
        </p:spPr>
        <p:txBody>
          <a:bodyPr anchor="b"/>
          <a:lstStyle>
            <a:lvl1pPr>
              <a:defRPr sz="4800"/>
            </a:lvl1pPr>
          </a:lstStyle>
          <a:p>
            <a:r>
              <a:rPr lang="tr-TR"/>
              <a:t>Asıl başlık stili için tıklatın</a:t>
            </a:r>
            <a:endParaRPr lang="en-US"/>
          </a:p>
        </p:txBody>
      </p:sp>
      <p:sp>
        <p:nvSpPr>
          <p:cNvPr id="3" name="Subtitle 2"/>
          <p:cNvSpPr>
            <a:spLocks noGrp="1"/>
          </p:cNvSpPr>
          <p:nvPr>
            <p:ph type="subTitle" idx="1"/>
          </p:nvPr>
        </p:nvSpPr>
        <p:spPr>
          <a:xfrm>
            <a:off x="1345922" y="4777380"/>
            <a:ext cx="9489574" cy="861420"/>
          </a:xfrm>
        </p:spPr>
        <p:txBody>
          <a:bodyPr anchor="t">
            <a:normAutofit/>
          </a:bodyPr>
          <a:lstStyle>
            <a:lvl1pPr marL="0" indent="0" algn="l">
              <a:buNone/>
              <a:defRPr sz="2400">
                <a:solidFill>
                  <a:schemeClr val="tx2"/>
                </a:solidFill>
              </a:defRPr>
            </a:lvl1pPr>
            <a:lvl2pPr marL="548640" indent="0" algn="ctr">
              <a:buNone/>
              <a:defRPr>
                <a:solidFill>
                  <a:schemeClr val="tx1">
                    <a:tint val="75000"/>
                  </a:schemeClr>
                </a:solidFill>
              </a:defRPr>
            </a:lvl2pPr>
            <a:lvl3pPr marL="1097280" indent="0" algn="ctr">
              <a:buNone/>
              <a:defRPr>
                <a:solidFill>
                  <a:schemeClr val="tx1">
                    <a:tint val="75000"/>
                  </a:schemeClr>
                </a:solidFill>
              </a:defRPr>
            </a:lvl3pPr>
            <a:lvl4pPr marL="1645920" indent="0" algn="ctr">
              <a:buNone/>
              <a:defRPr>
                <a:solidFill>
                  <a:schemeClr val="tx1">
                    <a:tint val="75000"/>
                  </a:schemeClr>
                </a:solidFill>
              </a:defRPr>
            </a:lvl4pPr>
            <a:lvl5pPr marL="2194560" indent="0" algn="ctr">
              <a:buNone/>
              <a:defRPr>
                <a:solidFill>
                  <a:schemeClr val="tx1">
                    <a:tint val="75000"/>
                  </a:schemeClr>
                </a:solidFill>
              </a:defRPr>
            </a:lvl5pPr>
            <a:lvl6pPr marL="2743200" indent="0" algn="ctr">
              <a:buNone/>
              <a:defRPr>
                <a:solidFill>
                  <a:schemeClr val="tx1">
                    <a:tint val="75000"/>
                  </a:schemeClr>
                </a:solidFill>
              </a:defRPr>
            </a:lvl6pPr>
            <a:lvl7pPr marL="3291840" indent="0" algn="ctr">
              <a:buNone/>
              <a:defRPr>
                <a:solidFill>
                  <a:schemeClr val="tx1">
                    <a:tint val="75000"/>
                  </a:schemeClr>
                </a:solidFill>
              </a:defRPr>
            </a:lvl7pPr>
            <a:lvl8pPr marL="3840480" indent="0" algn="ctr">
              <a:buNone/>
              <a:defRPr>
                <a:solidFill>
                  <a:schemeClr val="tx1">
                    <a:tint val="75000"/>
                  </a:schemeClr>
                </a:solidFill>
              </a:defRPr>
            </a:lvl8pPr>
            <a:lvl9pPr marL="4389120" indent="0" algn="ctr">
              <a:buNone/>
              <a:defRPr>
                <a:solidFill>
                  <a:schemeClr val="tx1">
                    <a:tint val="75000"/>
                  </a:schemeClr>
                </a:solidFill>
              </a:defRPr>
            </a:lvl9pPr>
          </a:lstStyle>
          <a:p>
            <a:r>
              <a:rPr lang="tr-TR"/>
              <a:t>Asıl alt başlık stilini düzenlemek için tıklatın</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solidFill>
                  <a:srgbClr val="212745"/>
                </a:solidFill>
              </a:rPr>
              <a:pPr/>
              <a:t>10.10.2022</a:t>
            </a:fld>
            <a:endParaRPr lang="tr-TR">
              <a:solidFill>
                <a:srgbClr val="212745"/>
              </a:solidFill>
            </a:endParaRPr>
          </a:p>
        </p:txBody>
      </p:sp>
      <p:sp>
        <p:nvSpPr>
          <p:cNvPr id="5" name="Footer Placeholder 4"/>
          <p:cNvSpPr>
            <a:spLocks noGrp="1"/>
          </p:cNvSpPr>
          <p:nvPr>
            <p:ph type="ftr" sz="quarter" idx="11"/>
          </p:nvPr>
        </p:nvSpPr>
        <p:spPr/>
        <p:txBody>
          <a:bodyPr/>
          <a:lstStyle/>
          <a:p>
            <a:endParaRPr lang="tr-TR">
              <a:solidFill>
                <a:srgbClr val="212745"/>
              </a:solidFill>
            </a:endParaRPr>
          </a:p>
        </p:txBody>
      </p:sp>
      <p:sp>
        <p:nvSpPr>
          <p:cNvPr id="6" name="Slide Number Placeholder 5"/>
          <p:cNvSpPr>
            <a:spLocks noGrp="1"/>
          </p:cNvSpPr>
          <p:nvPr>
            <p:ph type="sldNum" sz="quarter" idx="12"/>
          </p:nvPr>
        </p:nvSpPr>
        <p:spPr/>
        <p:txBody>
          <a:bodyPr/>
          <a:lstStyle/>
          <a:p>
            <a:fld id="{F302176B-0E47-46AC-8F43-DAB4B8A37D06}" type="slidenum">
              <a:rPr lang="tr-TR" smtClean="0">
                <a:solidFill>
                  <a:srgbClr val="212745"/>
                </a:solidFill>
              </a:rPr>
              <a:pPr/>
              <a:t>‹#›</a:t>
            </a:fld>
            <a:endParaRPr lang="tr-TR">
              <a:solidFill>
                <a:srgbClr val="212745"/>
              </a:solidFill>
            </a:endParaRPr>
          </a:p>
        </p:txBody>
      </p:sp>
    </p:spTree>
    <p:extLst>
      <p:ext uri="{BB962C8B-B14F-4D97-AF65-F5344CB8AC3E}">
        <p14:creationId xmlns:p14="http://schemas.microsoft.com/office/powerpoint/2010/main" val="1244154853"/>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a:p>
        </p:txBody>
      </p:sp>
      <p:sp>
        <p:nvSpPr>
          <p:cNvPr id="3" name="Content Placeholder 2"/>
          <p:cNvSpPr>
            <a:spLocks noGrp="1"/>
          </p:cNvSpPr>
          <p:nvPr>
            <p:ph idx="1"/>
          </p:nvPr>
        </p:nvSpPr>
        <p:spPr/>
        <p:txBody>
          <a:bodyPr/>
          <a:lstStyle>
            <a:lvl5pPr>
              <a:defRPr/>
            </a:lvl5pPr>
            <a:lvl6pPr marL="3017520" indent="-274320">
              <a:buClr>
                <a:schemeClr val="tx2"/>
              </a:buClr>
              <a:buSzPct val="101000"/>
              <a:buFont typeface="Courier New" pitchFamily="49" charset="0"/>
              <a:buChar char="o"/>
              <a:defRPr sz="1440"/>
            </a:lvl6pPr>
            <a:lvl7pPr marL="3566160" indent="-274320">
              <a:buClr>
                <a:schemeClr val="tx2"/>
              </a:buClr>
              <a:buFont typeface="Courier New" pitchFamily="49" charset="0"/>
              <a:buChar char="o"/>
              <a:defRPr sz="1440" baseline="0"/>
            </a:lvl7pPr>
            <a:lvl8pPr marL="4114800" indent="-274320">
              <a:buClr>
                <a:schemeClr val="tx2"/>
              </a:buClr>
              <a:buFont typeface="Courier New" pitchFamily="49" charset="0"/>
              <a:buChar char="o"/>
              <a:defRPr sz="1440" baseline="0"/>
            </a:lvl8pPr>
            <a:lvl9pPr marL="4663440" indent="-274320">
              <a:buClr>
                <a:schemeClr val="tx2"/>
              </a:buClr>
              <a:buFont typeface="Courier New" pitchFamily="49" charset="0"/>
              <a:buChar char="o"/>
              <a:defRPr sz="1440" baseline="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solidFill>
                  <a:srgbClr val="212745"/>
                </a:solidFill>
              </a:rPr>
              <a:pPr/>
              <a:t>10.10.2022</a:t>
            </a:fld>
            <a:endParaRPr lang="tr-TR">
              <a:solidFill>
                <a:srgbClr val="212745"/>
              </a:solidFill>
            </a:endParaRPr>
          </a:p>
        </p:txBody>
      </p:sp>
      <p:sp>
        <p:nvSpPr>
          <p:cNvPr id="5" name="Footer Placeholder 4"/>
          <p:cNvSpPr>
            <a:spLocks noGrp="1"/>
          </p:cNvSpPr>
          <p:nvPr>
            <p:ph type="ftr" sz="quarter" idx="11"/>
          </p:nvPr>
        </p:nvSpPr>
        <p:spPr/>
        <p:txBody>
          <a:bodyPr/>
          <a:lstStyle/>
          <a:p>
            <a:endParaRPr lang="tr-TR">
              <a:solidFill>
                <a:srgbClr val="212745"/>
              </a:solidFill>
            </a:endParaRPr>
          </a:p>
        </p:txBody>
      </p:sp>
      <p:sp>
        <p:nvSpPr>
          <p:cNvPr id="6" name="Slide Number Placeholder 5"/>
          <p:cNvSpPr>
            <a:spLocks noGrp="1"/>
          </p:cNvSpPr>
          <p:nvPr>
            <p:ph type="sldNum" sz="quarter" idx="12"/>
          </p:nvPr>
        </p:nvSpPr>
        <p:spPr/>
        <p:txBody>
          <a:bodyPr/>
          <a:lstStyle/>
          <a:p>
            <a:fld id="{F302176B-0E47-46AC-8F43-DAB4B8A37D06}" type="slidenum">
              <a:rPr lang="tr-TR" smtClean="0">
                <a:solidFill>
                  <a:srgbClr val="212745"/>
                </a:solidFill>
              </a:rPr>
              <a:pPr/>
              <a:t>‹#›</a:t>
            </a:fld>
            <a:endParaRPr lang="tr-TR">
              <a:solidFill>
                <a:srgbClr val="212745"/>
              </a:solidFill>
            </a:endParaRPr>
          </a:p>
        </p:txBody>
      </p:sp>
    </p:spTree>
    <p:extLst>
      <p:ext uri="{BB962C8B-B14F-4D97-AF65-F5344CB8AC3E}">
        <p14:creationId xmlns:p14="http://schemas.microsoft.com/office/powerpoint/2010/main" val="3985486938"/>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345924" y="3308581"/>
            <a:ext cx="9489571" cy="1468800"/>
          </a:xfrm>
        </p:spPr>
        <p:txBody>
          <a:bodyPr anchor="b"/>
          <a:lstStyle>
            <a:lvl1pPr algn="r">
              <a:defRPr sz="3840" b="0" cap="none"/>
            </a:lvl1pPr>
          </a:lstStyle>
          <a:p>
            <a:r>
              <a:rPr lang="tr-TR"/>
              <a:t>Asıl başlık stili için tıklatın</a:t>
            </a:r>
            <a:endParaRPr lang="en-US"/>
          </a:p>
        </p:txBody>
      </p:sp>
      <p:sp>
        <p:nvSpPr>
          <p:cNvPr id="3" name="Text Placeholder 2"/>
          <p:cNvSpPr>
            <a:spLocks noGrp="1"/>
          </p:cNvSpPr>
          <p:nvPr>
            <p:ph type="body" idx="1"/>
          </p:nvPr>
        </p:nvSpPr>
        <p:spPr>
          <a:xfrm>
            <a:off x="1345924" y="4777381"/>
            <a:ext cx="9489571" cy="860400"/>
          </a:xfrm>
        </p:spPr>
        <p:txBody>
          <a:bodyPr anchor="t">
            <a:normAutofit/>
          </a:bodyPr>
          <a:lstStyle>
            <a:lvl1pPr marL="0" indent="0" algn="r">
              <a:buNone/>
              <a:defRPr sz="2160">
                <a:solidFill>
                  <a:schemeClr val="tx2"/>
                </a:solidFill>
              </a:defRPr>
            </a:lvl1pPr>
            <a:lvl2pPr marL="548640" indent="0">
              <a:buNone/>
              <a:defRPr sz="2160">
                <a:solidFill>
                  <a:schemeClr val="tx1">
                    <a:tint val="75000"/>
                  </a:schemeClr>
                </a:solidFill>
              </a:defRPr>
            </a:lvl2pPr>
            <a:lvl3pPr marL="1097280" indent="0">
              <a:buNone/>
              <a:defRPr sz="1920">
                <a:solidFill>
                  <a:schemeClr val="tx1">
                    <a:tint val="75000"/>
                  </a:schemeClr>
                </a:solidFill>
              </a:defRPr>
            </a:lvl3pPr>
            <a:lvl4pPr marL="1645920" indent="0">
              <a:buNone/>
              <a:defRPr sz="1680">
                <a:solidFill>
                  <a:schemeClr val="tx1">
                    <a:tint val="75000"/>
                  </a:schemeClr>
                </a:solidFill>
              </a:defRPr>
            </a:lvl4pPr>
            <a:lvl5pPr marL="2194560" indent="0">
              <a:buNone/>
              <a:defRPr sz="1680">
                <a:solidFill>
                  <a:schemeClr val="tx1">
                    <a:tint val="75000"/>
                  </a:schemeClr>
                </a:solidFill>
              </a:defRPr>
            </a:lvl5pPr>
            <a:lvl6pPr marL="2743200" indent="0">
              <a:buNone/>
              <a:defRPr sz="1680">
                <a:solidFill>
                  <a:schemeClr val="tx1">
                    <a:tint val="75000"/>
                  </a:schemeClr>
                </a:solidFill>
              </a:defRPr>
            </a:lvl6pPr>
            <a:lvl7pPr marL="3291840" indent="0">
              <a:buNone/>
              <a:defRPr sz="1680">
                <a:solidFill>
                  <a:schemeClr val="tx1">
                    <a:tint val="75000"/>
                  </a:schemeClr>
                </a:solidFill>
              </a:defRPr>
            </a:lvl7pPr>
            <a:lvl8pPr marL="3840480" indent="0">
              <a:buNone/>
              <a:defRPr sz="1680">
                <a:solidFill>
                  <a:schemeClr val="tx1">
                    <a:tint val="75000"/>
                  </a:schemeClr>
                </a:solidFill>
              </a:defRPr>
            </a:lvl8pPr>
            <a:lvl9pPr marL="4389120" indent="0">
              <a:buNone/>
              <a:defRPr sz="1680">
                <a:solidFill>
                  <a:schemeClr val="tx1">
                    <a:tint val="75000"/>
                  </a:schemeClr>
                </a:solidFill>
              </a:defRPr>
            </a:lvl9pPr>
          </a:lstStyle>
          <a:p>
            <a:pPr lvl="0"/>
            <a:r>
              <a:rPr lang="tr-TR"/>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solidFill>
                  <a:srgbClr val="212745"/>
                </a:solidFill>
              </a:rPr>
              <a:pPr/>
              <a:t>10.10.2022</a:t>
            </a:fld>
            <a:endParaRPr lang="tr-TR">
              <a:solidFill>
                <a:srgbClr val="212745"/>
              </a:solidFill>
            </a:endParaRPr>
          </a:p>
        </p:txBody>
      </p:sp>
      <p:sp>
        <p:nvSpPr>
          <p:cNvPr id="5" name="Footer Placeholder 4"/>
          <p:cNvSpPr>
            <a:spLocks noGrp="1"/>
          </p:cNvSpPr>
          <p:nvPr>
            <p:ph type="ftr" sz="quarter" idx="11"/>
          </p:nvPr>
        </p:nvSpPr>
        <p:spPr/>
        <p:txBody>
          <a:bodyPr/>
          <a:lstStyle/>
          <a:p>
            <a:endParaRPr lang="tr-TR">
              <a:solidFill>
                <a:srgbClr val="212745"/>
              </a:solidFill>
            </a:endParaRPr>
          </a:p>
        </p:txBody>
      </p:sp>
      <p:sp>
        <p:nvSpPr>
          <p:cNvPr id="6" name="Slide Number Placeholder 5"/>
          <p:cNvSpPr>
            <a:spLocks noGrp="1"/>
          </p:cNvSpPr>
          <p:nvPr>
            <p:ph type="sldNum" sz="quarter" idx="12"/>
          </p:nvPr>
        </p:nvSpPr>
        <p:spPr/>
        <p:txBody>
          <a:bodyPr/>
          <a:lstStyle/>
          <a:p>
            <a:fld id="{F302176B-0E47-46AC-8F43-DAB4B8A37D06}" type="slidenum">
              <a:rPr lang="tr-TR" smtClean="0">
                <a:solidFill>
                  <a:srgbClr val="212745"/>
                </a:solidFill>
              </a:rPr>
              <a:pPr/>
              <a:t>‹#›</a:t>
            </a:fld>
            <a:endParaRPr lang="tr-TR">
              <a:solidFill>
                <a:srgbClr val="212745"/>
              </a:solidFill>
            </a:endParaRPr>
          </a:p>
        </p:txBody>
      </p:sp>
    </p:spTree>
    <p:extLst>
      <p:ext uri="{BB962C8B-B14F-4D97-AF65-F5344CB8AC3E}">
        <p14:creationId xmlns:p14="http://schemas.microsoft.com/office/powerpoint/2010/main" val="3252573183"/>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chemeClr val="bg1"/>
                </a:solidFill>
                <a:latin typeface="Times New Roman"/>
                <a:cs typeface="Times New Roman"/>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defRPr sz="1400" b="0" i="0">
                <a:solidFill>
                  <a:schemeClr val="bg1"/>
                </a:solidFill>
                <a:latin typeface="Arial MT"/>
                <a:cs typeface="Arial MT"/>
              </a:defRPr>
            </a:lvl1pPr>
          </a:lstStyle>
          <a:p>
            <a:pPr marL="12700">
              <a:lnSpc>
                <a:spcPts val="1655"/>
              </a:lnSpc>
            </a:pPr>
            <a:r>
              <a:rPr lang="tr-TR" smtClean="0">
                <a:solidFill>
                  <a:prstClr val="white"/>
                </a:solidFill>
              </a:rPr>
              <a:t>7.5.20</a:t>
            </a:r>
            <a:r>
              <a:rPr lang="tr-TR" spc="-20" smtClean="0">
                <a:solidFill>
                  <a:prstClr val="white"/>
                </a:solidFill>
              </a:rPr>
              <a:t>2</a:t>
            </a:r>
            <a:r>
              <a:rPr lang="tr-TR" smtClean="0">
                <a:solidFill>
                  <a:prstClr val="white"/>
                </a:solidFill>
              </a:rPr>
              <a:t>0</a:t>
            </a:r>
            <a:endParaRPr lang="tr-TR" dirty="0">
              <a:solidFill>
                <a:prstClr val="white"/>
              </a:solidFill>
            </a:endParaRPr>
          </a:p>
        </p:txBody>
      </p:sp>
      <p:sp>
        <p:nvSpPr>
          <p:cNvPr id="6" name="Holder 6"/>
          <p:cNvSpPr>
            <a:spLocks noGrp="1"/>
          </p:cNvSpPr>
          <p:nvPr>
            <p:ph type="sldNum" sz="quarter" idx="7"/>
          </p:nvPr>
        </p:nvSpPr>
        <p:spPr/>
        <p:txBody>
          <a:bodyPr lIns="0" tIns="0" rIns="0" bIns="0"/>
          <a:lstStyle>
            <a:lvl1pPr>
              <a:defRPr sz="1400" b="0" i="0">
                <a:solidFill>
                  <a:schemeClr val="bg1"/>
                </a:solidFill>
                <a:latin typeface="Arial MT"/>
                <a:cs typeface="Arial MT"/>
              </a:defRPr>
            </a:lvl1pPr>
          </a:lstStyle>
          <a:p>
            <a:pPr marL="136525">
              <a:lnSpc>
                <a:spcPts val="1655"/>
              </a:lnSpc>
            </a:pPr>
            <a:fld id="{81D60167-4931-47E6-BA6A-407CBD079E47}" type="slidenum">
              <a:rPr lang="tr-TR" smtClean="0">
                <a:solidFill>
                  <a:prstClr val="white"/>
                </a:solidFill>
              </a:rPr>
              <a:pPr marL="136525">
                <a:lnSpc>
                  <a:spcPts val="1655"/>
                </a:lnSpc>
              </a:pPr>
              <a:t>‹#›</a:t>
            </a:fld>
            <a:endParaRPr lang="tr-TR" dirty="0">
              <a:solidFill>
                <a:prstClr val="white"/>
              </a:solidFill>
            </a:endParaRPr>
          </a:p>
        </p:txBody>
      </p:sp>
    </p:spTree>
    <p:extLst>
      <p:ext uri="{BB962C8B-B14F-4D97-AF65-F5344CB8AC3E}">
        <p14:creationId xmlns:p14="http://schemas.microsoft.com/office/powerpoint/2010/main" val="29392193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1345925" y="675725"/>
            <a:ext cx="9497440" cy="924475"/>
          </a:xfrm>
        </p:spPr>
        <p:txBody>
          <a:bodyPr/>
          <a:lstStyle/>
          <a:p>
            <a:r>
              <a:rPr lang="tr-TR"/>
              <a:t>Asıl başlık stili için tıklatın</a:t>
            </a:r>
            <a:endParaRPr lang="en-US"/>
          </a:p>
        </p:txBody>
      </p:sp>
      <p:sp>
        <p:nvSpPr>
          <p:cNvPr id="3" name="Content Placeholder 2"/>
          <p:cNvSpPr>
            <a:spLocks noGrp="1"/>
          </p:cNvSpPr>
          <p:nvPr>
            <p:ph sz="half" idx="1"/>
          </p:nvPr>
        </p:nvSpPr>
        <p:spPr>
          <a:xfrm>
            <a:off x="1345925" y="1809750"/>
            <a:ext cx="4628369" cy="4051301"/>
          </a:xfrm>
        </p:spPr>
        <p:txBody>
          <a:bodyPr>
            <a:normAutofit/>
          </a:bodyPr>
          <a:lstStyle>
            <a:lvl5pPr>
              <a:defRPr/>
            </a:lvl5pPr>
            <a:lvl6pPr marL="3017520" indent="-274320">
              <a:buClr>
                <a:schemeClr val="tx2"/>
              </a:buClr>
              <a:buSzPct val="101000"/>
              <a:buFont typeface="Courier New" pitchFamily="49" charset="0"/>
              <a:buChar char="o"/>
              <a:defRPr sz="1440"/>
            </a:lvl6pPr>
            <a:lvl7pPr marL="3566160" indent="-274320">
              <a:buClr>
                <a:schemeClr val="tx2"/>
              </a:buClr>
              <a:buFont typeface="Courier New" pitchFamily="49" charset="0"/>
              <a:buChar char="o"/>
              <a:defRPr sz="1440" baseline="0"/>
            </a:lvl7pPr>
            <a:lvl8pPr marL="4114800" indent="-274320">
              <a:buClr>
                <a:schemeClr val="tx2"/>
              </a:buClr>
              <a:buFont typeface="Courier New" pitchFamily="49" charset="0"/>
              <a:buChar char="o"/>
              <a:defRPr sz="1440" baseline="0"/>
            </a:lvl8pPr>
            <a:lvl9pPr marL="4663440" indent="-274320">
              <a:buClr>
                <a:schemeClr val="tx2"/>
              </a:buClr>
              <a:buFont typeface="Courier New" pitchFamily="49" charset="0"/>
              <a:buChar char="o"/>
              <a:defRPr sz="1440" baseline="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Content Placeholder 3"/>
          <p:cNvSpPr>
            <a:spLocks noGrp="1"/>
          </p:cNvSpPr>
          <p:nvPr>
            <p:ph sz="half" idx="2"/>
          </p:nvPr>
        </p:nvSpPr>
        <p:spPr>
          <a:xfrm>
            <a:off x="6217709" y="1809749"/>
            <a:ext cx="4625656" cy="4051302"/>
          </a:xfrm>
        </p:spPr>
        <p:txBody>
          <a:bodyPr>
            <a:normAutofit/>
          </a:bodyPr>
          <a:lstStyle>
            <a:lvl5pPr>
              <a:defRPr/>
            </a:lvl5pPr>
            <a:lvl6pPr marL="3017520" indent="-274320">
              <a:buClr>
                <a:schemeClr val="tx2"/>
              </a:buClr>
              <a:buSzPct val="101000"/>
              <a:buFont typeface="Courier New" pitchFamily="49" charset="0"/>
              <a:buChar char="o"/>
              <a:defRPr sz="1440"/>
            </a:lvl6pPr>
            <a:lvl7pPr marL="3566160" indent="-274320">
              <a:buClr>
                <a:schemeClr val="tx2"/>
              </a:buClr>
              <a:buFont typeface="Courier New" pitchFamily="49" charset="0"/>
              <a:buChar char="o"/>
              <a:defRPr sz="1440" baseline="0"/>
            </a:lvl7pPr>
            <a:lvl8pPr marL="4114800" indent="-274320">
              <a:buClr>
                <a:schemeClr val="tx2"/>
              </a:buClr>
              <a:buFont typeface="Courier New" pitchFamily="49" charset="0"/>
              <a:buChar char="o"/>
              <a:defRPr sz="1440" baseline="0"/>
            </a:lvl8pPr>
            <a:lvl9pPr marL="4663440" indent="-274320">
              <a:buClr>
                <a:schemeClr val="tx2"/>
              </a:buClr>
              <a:buFont typeface="Courier New" pitchFamily="49" charset="0"/>
              <a:buChar char="o"/>
              <a:defRPr sz="1440" baseline="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A23720DD-5B6D-40BF-8493-A6B52D484E6B}" type="datetimeFigureOut">
              <a:rPr lang="tr-TR" smtClean="0">
                <a:solidFill>
                  <a:srgbClr val="212745"/>
                </a:solidFill>
              </a:rPr>
              <a:pPr/>
              <a:t>10.10.2022</a:t>
            </a:fld>
            <a:endParaRPr lang="tr-TR">
              <a:solidFill>
                <a:srgbClr val="212745"/>
              </a:solidFill>
            </a:endParaRPr>
          </a:p>
        </p:txBody>
      </p:sp>
      <p:sp>
        <p:nvSpPr>
          <p:cNvPr id="6" name="Footer Placeholder 5"/>
          <p:cNvSpPr>
            <a:spLocks noGrp="1"/>
          </p:cNvSpPr>
          <p:nvPr>
            <p:ph type="ftr" sz="quarter" idx="11"/>
          </p:nvPr>
        </p:nvSpPr>
        <p:spPr/>
        <p:txBody>
          <a:bodyPr/>
          <a:lstStyle/>
          <a:p>
            <a:endParaRPr lang="tr-TR">
              <a:solidFill>
                <a:srgbClr val="212745"/>
              </a:solidFill>
            </a:endParaRPr>
          </a:p>
        </p:txBody>
      </p:sp>
      <p:sp>
        <p:nvSpPr>
          <p:cNvPr id="7" name="Slide Number Placeholder 6"/>
          <p:cNvSpPr>
            <a:spLocks noGrp="1"/>
          </p:cNvSpPr>
          <p:nvPr>
            <p:ph type="sldNum" sz="quarter" idx="12"/>
          </p:nvPr>
        </p:nvSpPr>
        <p:spPr/>
        <p:txBody>
          <a:bodyPr/>
          <a:lstStyle/>
          <a:p>
            <a:fld id="{F302176B-0E47-46AC-8F43-DAB4B8A37D06}" type="slidenum">
              <a:rPr lang="tr-TR" smtClean="0">
                <a:solidFill>
                  <a:srgbClr val="212745"/>
                </a:solidFill>
              </a:rPr>
              <a:pPr/>
              <a:t>‹#›</a:t>
            </a:fld>
            <a:endParaRPr lang="tr-TR">
              <a:solidFill>
                <a:srgbClr val="212745"/>
              </a:solidFill>
            </a:endParaRPr>
          </a:p>
        </p:txBody>
      </p:sp>
    </p:spTree>
    <p:extLst>
      <p:ext uri="{BB962C8B-B14F-4D97-AF65-F5344CB8AC3E}">
        <p14:creationId xmlns:p14="http://schemas.microsoft.com/office/powerpoint/2010/main" val="1709597371"/>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 için tıklatın</a:t>
            </a:r>
            <a:endParaRPr lang="en-US"/>
          </a:p>
        </p:txBody>
      </p:sp>
      <p:sp>
        <p:nvSpPr>
          <p:cNvPr id="3" name="Text Placeholder 2"/>
          <p:cNvSpPr>
            <a:spLocks noGrp="1"/>
          </p:cNvSpPr>
          <p:nvPr>
            <p:ph type="body" idx="1"/>
          </p:nvPr>
        </p:nvSpPr>
        <p:spPr>
          <a:xfrm>
            <a:off x="1797634" y="1812927"/>
            <a:ext cx="4176660" cy="576262"/>
          </a:xfrm>
        </p:spPr>
        <p:txBody>
          <a:bodyPr anchor="b">
            <a:noAutofit/>
          </a:bodyPr>
          <a:lstStyle>
            <a:lvl1pPr marL="0" indent="0">
              <a:buNone/>
              <a:defRPr sz="2880" b="0"/>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tr-TR"/>
              <a:t>Asıl metin stillerini düzenlemek için tıklatın</a:t>
            </a:r>
          </a:p>
        </p:txBody>
      </p:sp>
      <p:sp>
        <p:nvSpPr>
          <p:cNvPr id="4" name="Content Placeholder 3"/>
          <p:cNvSpPr>
            <a:spLocks noGrp="1"/>
          </p:cNvSpPr>
          <p:nvPr>
            <p:ph sz="half" idx="2"/>
          </p:nvPr>
        </p:nvSpPr>
        <p:spPr>
          <a:xfrm>
            <a:off x="1345925" y="2389189"/>
            <a:ext cx="4628369" cy="3471862"/>
          </a:xfrm>
        </p:spPr>
        <p:txBody>
          <a:bodyPr>
            <a:normAutofit/>
          </a:bodyPr>
          <a:lstStyle>
            <a:lvl5pPr>
              <a:defRPr/>
            </a:lvl5pPr>
            <a:lvl6pPr marL="3017520" indent="-274320">
              <a:buClr>
                <a:schemeClr val="tx2"/>
              </a:buClr>
              <a:buSzPct val="101000"/>
              <a:buFont typeface="Courier New" pitchFamily="49" charset="0"/>
              <a:buChar char="o"/>
              <a:defRPr sz="1440"/>
            </a:lvl6pPr>
            <a:lvl7pPr marL="3566160" indent="-274320">
              <a:buClr>
                <a:schemeClr val="tx2"/>
              </a:buClr>
              <a:buFont typeface="Courier New" pitchFamily="49" charset="0"/>
              <a:buChar char="o"/>
              <a:defRPr sz="1440" baseline="0"/>
            </a:lvl7pPr>
            <a:lvl8pPr marL="4114800" indent="-274320">
              <a:buClr>
                <a:schemeClr val="tx2"/>
              </a:buClr>
              <a:buFont typeface="Courier New" pitchFamily="49" charset="0"/>
              <a:buChar char="o"/>
              <a:defRPr sz="1440" baseline="0"/>
            </a:lvl8pPr>
            <a:lvl9pPr marL="4663440" indent="-274320">
              <a:buClr>
                <a:schemeClr val="tx2"/>
              </a:buClr>
              <a:buFont typeface="Courier New" pitchFamily="49" charset="0"/>
              <a:buChar char="o"/>
              <a:defRPr sz="1440" baseline="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5" name="Text Placeholder 4"/>
          <p:cNvSpPr>
            <a:spLocks noGrp="1"/>
          </p:cNvSpPr>
          <p:nvPr>
            <p:ph type="body" sz="quarter" idx="3"/>
          </p:nvPr>
        </p:nvSpPr>
        <p:spPr>
          <a:xfrm>
            <a:off x="6645437" y="1812927"/>
            <a:ext cx="4200635" cy="576262"/>
          </a:xfrm>
        </p:spPr>
        <p:txBody>
          <a:bodyPr anchor="b">
            <a:noAutofit/>
          </a:bodyPr>
          <a:lstStyle>
            <a:lvl1pPr marL="0" indent="0">
              <a:buNone/>
              <a:defRPr sz="2880" b="0"/>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tr-TR"/>
              <a:t>Asıl metin stillerini düzenlemek için tıklatın</a:t>
            </a:r>
          </a:p>
        </p:txBody>
      </p:sp>
      <p:sp>
        <p:nvSpPr>
          <p:cNvPr id="6" name="Content Placeholder 5"/>
          <p:cNvSpPr>
            <a:spLocks noGrp="1"/>
          </p:cNvSpPr>
          <p:nvPr>
            <p:ph sz="quarter" idx="4"/>
          </p:nvPr>
        </p:nvSpPr>
        <p:spPr>
          <a:xfrm>
            <a:off x="6217709" y="2389189"/>
            <a:ext cx="4628366" cy="3471862"/>
          </a:xfrm>
        </p:spPr>
        <p:txBody>
          <a:bodyPr>
            <a:normAutofit/>
          </a:bodyPr>
          <a:lstStyle>
            <a:lvl5pPr>
              <a:defRPr/>
            </a:lvl5pPr>
            <a:lvl6pPr marL="3017520" indent="-274320">
              <a:buClr>
                <a:schemeClr val="tx2"/>
              </a:buClr>
              <a:buSzPct val="101000"/>
              <a:buFont typeface="Courier New" pitchFamily="49" charset="0"/>
              <a:buChar char="o"/>
              <a:defRPr sz="1440"/>
            </a:lvl6pPr>
            <a:lvl7pPr marL="3566160" indent="-274320">
              <a:buClr>
                <a:schemeClr val="tx2"/>
              </a:buClr>
              <a:buFont typeface="Courier New" pitchFamily="49" charset="0"/>
              <a:buChar char="o"/>
              <a:defRPr sz="1440" baseline="0"/>
            </a:lvl7pPr>
            <a:lvl8pPr marL="4114800" indent="-274320">
              <a:buClr>
                <a:schemeClr val="tx2"/>
              </a:buClr>
              <a:buFont typeface="Courier New" pitchFamily="49" charset="0"/>
              <a:buChar char="o"/>
              <a:defRPr sz="1440" baseline="0"/>
            </a:lvl8pPr>
            <a:lvl9pPr marL="4663440" indent="-274320">
              <a:buClr>
                <a:schemeClr val="tx2"/>
              </a:buClr>
              <a:buFont typeface="Courier New" pitchFamily="49" charset="0"/>
              <a:buChar char="o"/>
              <a:defRPr sz="1440" baseline="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7" name="Date Placeholder 6"/>
          <p:cNvSpPr>
            <a:spLocks noGrp="1"/>
          </p:cNvSpPr>
          <p:nvPr>
            <p:ph type="dt" sz="half" idx="10"/>
          </p:nvPr>
        </p:nvSpPr>
        <p:spPr/>
        <p:txBody>
          <a:bodyPr/>
          <a:lstStyle/>
          <a:p>
            <a:fld id="{A23720DD-5B6D-40BF-8493-A6B52D484E6B}" type="datetimeFigureOut">
              <a:rPr lang="tr-TR" smtClean="0">
                <a:solidFill>
                  <a:srgbClr val="212745"/>
                </a:solidFill>
              </a:rPr>
              <a:pPr/>
              <a:t>10.10.2022</a:t>
            </a:fld>
            <a:endParaRPr lang="tr-TR">
              <a:solidFill>
                <a:srgbClr val="212745"/>
              </a:solidFill>
            </a:endParaRPr>
          </a:p>
        </p:txBody>
      </p:sp>
      <p:sp>
        <p:nvSpPr>
          <p:cNvPr id="8" name="Footer Placeholder 7"/>
          <p:cNvSpPr>
            <a:spLocks noGrp="1"/>
          </p:cNvSpPr>
          <p:nvPr>
            <p:ph type="ftr" sz="quarter" idx="11"/>
          </p:nvPr>
        </p:nvSpPr>
        <p:spPr/>
        <p:txBody>
          <a:bodyPr/>
          <a:lstStyle/>
          <a:p>
            <a:endParaRPr lang="tr-TR">
              <a:solidFill>
                <a:srgbClr val="212745"/>
              </a:solidFill>
            </a:endParaRPr>
          </a:p>
        </p:txBody>
      </p:sp>
      <p:sp>
        <p:nvSpPr>
          <p:cNvPr id="9" name="Slide Number Placeholder 8"/>
          <p:cNvSpPr>
            <a:spLocks noGrp="1"/>
          </p:cNvSpPr>
          <p:nvPr>
            <p:ph type="sldNum" sz="quarter" idx="12"/>
          </p:nvPr>
        </p:nvSpPr>
        <p:spPr/>
        <p:txBody>
          <a:bodyPr/>
          <a:lstStyle/>
          <a:p>
            <a:fld id="{F302176B-0E47-46AC-8F43-DAB4B8A37D06}" type="slidenum">
              <a:rPr lang="tr-TR" smtClean="0">
                <a:solidFill>
                  <a:srgbClr val="212745"/>
                </a:solidFill>
              </a:rPr>
              <a:pPr/>
              <a:t>‹#›</a:t>
            </a:fld>
            <a:endParaRPr lang="tr-TR">
              <a:solidFill>
                <a:srgbClr val="212745"/>
              </a:solidFill>
            </a:endParaRPr>
          </a:p>
        </p:txBody>
      </p:sp>
    </p:spTree>
    <p:extLst>
      <p:ext uri="{BB962C8B-B14F-4D97-AF65-F5344CB8AC3E}">
        <p14:creationId xmlns:p14="http://schemas.microsoft.com/office/powerpoint/2010/main" val="1096890883"/>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a:p>
        </p:txBody>
      </p:sp>
      <p:sp>
        <p:nvSpPr>
          <p:cNvPr id="3" name="Date Placeholder 2"/>
          <p:cNvSpPr>
            <a:spLocks noGrp="1"/>
          </p:cNvSpPr>
          <p:nvPr>
            <p:ph type="dt" sz="half" idx="10"/>
          </p:nvPr>
        </p:nvSpPr>
        <p:spPr/>
        <p:txBody>
          <a:bodyPr/>
          <a:lstStyle/>
          <a:p>
            <a:fld id="{A23720DD-5B6D-40BF-8493-A6B52D484E6B}" type="datetimeFigureOut">
              <a:rPr lang="tr-TR" smtClean="0">
                <a:solidFill>
                  <a:srgbClr val="212745"/>
                </a:solidFill>
              </a:rPr>
              <a:pPr/>
              <a:t>10.10.2022</a:t>
            </a:fld>
            <a:endParaRPr lang="tr-TR">
              <a:solidFill>
                <a:srgbClr val="212745"/>
              </a:solidFill>
            </a:endParaRPr>
          </a:p>
        </p:txBody>
      </p:sp>
      <p:sp>
        <p:nvSpPr>
          <p:cNvPr id="4" name="Footer Placeholder 3"/>
          <p:cNvSpPr>
            <a:spLocks noGrp="1"/>
          </p:cNvSpPr>
          <p:nvPr>
            <p:ph type="ftr" sz="quarter" idx="11"/>
          </p:nvPr>
        </p:nvSpPr>
        <p:spPr/>
        <p:txBody>
          <a:bodyPr/>
          <a:lstStyle/>
          <a:p>
            <a:endParaRPr lang="tr-TR">
              <a:solidFill>
                <a:srgbClr val="212745"/>
              </a:solidFill>
            </a:endParaRPr>
          </a:p>
        </p:txBody>
      </p:sp>
      <p:sp>
        <p:nvSpPr>
          <p:cNvPr id="5" name="Slide Number Placeholder 4"/>
          <p:cNvSpPr>
            <a:spLocks noGrp="1"/>
          </p:cNvSpPr>
          <p:nvPr>
            <p:ph type="sldNum" sz="quarter" idx="12"/>
          </p:nvPr>
        </p:nvSpPr>
        <p:spPr/>
        <p:txBody>
          <a:bodyPr/>
          <a:lstStyle/>
          <a:p>
            <a:fld id="{F302176B-0E47-46AC-8F43-DAB4B8A37D06}" type="slidenum">
              <a:rPr lang="tr-TR" smtClean="0">
                <a:solidFill>
                  <a:srgbClr val="212745"/>
                </a:solidFill>
              </a:rPr>
              <a:pPr/>
              <a:t>‹#›</a:t>
            </a:fld>
            <a:endParaRPr lang="tr-TR">
              <a:solidFill>
                <a:srgbClr val="212745"/>
              </a:solidFill>
            </a:endParaRPr>
          </a:p>
        </p:txBody>
      </p:sp>
    </p:spTree>
    <p:extLst>
      <p:ext uri="{BB962C8B-B14F-4D97-AF65-F5344CB8AC3E}">
        <p14:creationId xmlns:p14="http://schemas.microsoft.com/office/powerpoint/2010/main" val="3187014934"/>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solidFill>
                  <a:srgbClr val="212745"/>
                </a:solidFill>
              </a:rPr>
              <a:pPr/>
              <a:t>10.10.2022</a:t>
            </a:fld>
            <a:endParaRPr lang="tr-TR">
              <a:solidFill>
                <a:srgbClr val="212745"/>
              </a:solidFill>
            </a:endParaRPr>
          </a:p>
        </p:txBody>
      </p:sp>
      <p:sp>
        <p:nvSpPr>
          <p:cNvPr id="3" name="Footer Placeholder 2"/>
          <p:cNvSpPr>
            <a:spLocks noGrp="1"/>
          </p:cNvSpPr>
          <p:nvPr>
            <p:ph type="ftr" sz="quarter" idx="11"/>
          </p:nvPr>
        </p:nvSpPr>
        <p:spPr/>
        <p:txBody>
          <a:bodyPr/>
          <a:lstStyle/>
          <a:p>
            <a:endParaRPr lang="tr-TR">
              <a:solidFill>
                <a:srgbClr val="212745"/>
              </a:solidFill>
            </a:endParaRPr>
          </a:p>
        </p:txBody>
      </p:sp>
      <p:sp>
        <p:nvSpPr>
          <p:cNvPr id="4" name="Slide Number Placeholder 3"/>
          <p:cNvSpPr>
            <a:spLocks noGrp="1"/>
          </p:cNvSpPr>
          <p:nvPr>
            <p:ph type="sldNum" sz="quarter" idx="12"/>
          </p:nvPr>
        </p:nvSpPr>
        <p:spPr/>
        <p:txBody>
          <a:bodyPr/>
          <a:lstStyle/>
          <a:p>
            <a:fld id="{F302176B-0E47-46AC-8F43-DAB4B8A37D06}" type="slidenum">
              <a:rPr lang="tr-TR" smtClean="0">
                <a:solidFill>
                  <a:srgbClr val="212745"/>
                </a:solidFill>
              </a:rPr>
              <a:pPr/>
              <a:t>‹#›</a:t>
            </a:fld>
            <a:endParaRPr lang="tr-TR">
              <a:solidFill>
                <a:srgbClr val="212745"/>
              </a:solidFill>
            </a:endParaRPr>
          </a:p>
        </p:txBody>
      </p:sp>
    </p:spTree>
    <p:extLst>
      <p:ext uri="{BB962C8B-B14F-4D97-AF65-F5344CB8AC3E}">
        <p14:creationId xmlns:p14="http://schemas.microsoft.com/office/powerpoint/2010/main" val="803055169"/>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345922" y="446087"/>
            <a:ext cx="3547534" cy="1185862"/>
          </a:xfrm>
        </p:spPr>
        <p:txBody>
          <a:bodyPr anchor="b"/>
          <a:lstStyle>
            <a:lvl1pPr algn="l">
              <a:defRPr sz="2880" b="0"/>
            </a:lvl1pPr>
          </a:lstStyle>
          <a:p>
            <a:r>
              <a:rPr lang="tr-TR"/>
              <a:t>Asıl başlık stili için tıklatın</a:t>
            </a:r>
            <a:endParaRPr lang="en-US"/>
          </a:p>
        </p:txBody>
      </p:sp>
      <p:sp>
        <p:nvSpPr>
          <p:cNvPr id="3" name="Content Placeholder 2"/>
          <p:cNvSpPr>
            <a:spLocks noGrp="1"/>
          </p:cNvSpPr>
          <p:nvPr>
            <p:ph idx="1"/>
          </p:nvPr>
        </p:nvSpPr>
        <p:spPr>
          <a:xfrm>
            <a:off x="5136874" y="446090"/>
            <a:ext cx="5706492" cy="5414963"/>
          </a:xfrm>
        </p:spPr>
        <p:txBody>
          <a:bodyPr>
            <a:normAutofit/>
          </a:bodyPr>
          <a:lstStyle>
            <a:lvl5pPr>
              <a:defRPr/>
            </a:lvl5pPr>
            <a:lvl6pPr marL="3017520" indent="-274320">
              <a:buClr>
                <a:schemeClr val="tx2"/>
              </a:buClr>
              <a:buSzPct val="101000"/>
              <a:buFont typeface="Courier New" pitchFamily="49" charset="0"/>
              <a:buChar char="o"/>
              <a:defRPr sz="1440"/>
            </a:lvl6pPr>
            <a:lvl7pPr marL="3566160" indent="-274320">
              <a:buClr>
                <a:schemeClr val="tx2"/>
              </a:buClr>
              <a:buFont typeface="Courier New" pitchFamily="49" charset="0"/>
              <a:buChar char="o"/>
              <a:defRPr sz="1440" baseline="0"/>
            </a:lvl7pPr>
            <a:lvl8pPr marL="4114800" indent="-274320">
              <a:buClr>
                <a:schemeClr val="tx2"/>
              </a:buClr>
              <a:buFont typeface="Courier New" pitchFamily="49" charset="0"/>
              <a:buChar char="o"/>
              <a:defRPr sz="1440" baseline="0"/>
            </a:lvl8pPr>
            <a:lvl9pPr marL="4663440" indent="-274320">
              <a:buClr>
                <a:schemeClr val="tx2"/>
              </a:buClr>
              <a:buFont typeface="Courier New" pitchFamily="49" charset="0"/>
              <a:buChar char="o"/>
              <a:defRPr sz="1440" baseline="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Text Placeholder 3"/>
          <p:cNvSpPr>
            <a:spLocks noGrp="1"/>
          </p:cNvSpPr>
          <p:nvPr>
            <p:ph type="body" sz="half" idx="2"/>
          </p:nvPr>
        </p:nvSpPr>
        <p:spPr>
          <a:xfrm>
            <a:off x="1345922" y="1631951"/>
            <a:ext cx="3547534" cy="4229099"/>
          </a:xfrm>
        </p:spPr>
        <p:txBody>
          <a:bodyPr anchor="t">
            <a:normAutofit/>
          </a:bodyPr>
          <a:lstStyle>
            <a:lvl1pPr marL="0" indent="0">
              <a:buNone/>
              <a:defRPr sz="1440"/>
            </a:lvl1pPr>
            <a:lvl2pPr marL="548640" indent="0">
              <a:buNone/>
              <a:defRPr sz="1440"/>
            </a:lvl2pPr>
            <a:lvl3pPr marL="1097280" indent="0">
              <a:buNone/>
              <a:defRPr sz="1200"/>
            </a:lvl3pPr>
            <a:lvl4pPr marL="1645920" indent="0">
              <a:buNone/>
              <a:defRPr sz="1080"/>
            </a:lvl4pPr>
            <a:lvl5pPr marL="2194560" indent="0">
              <a:buNone/>
              <a:defRPr sz="1080"/>
            </a:lvl5pPr>
            <a:lvl6pPr marL="2743200" indent="0">
              <a:buNone/>
              <a:defRPr sz="1080"/>
            </a:lvl6pPr>
            <a:lvl7pPr marL="3291840" indent="0">
              <a:buNone/>
              <a:defRPr sz="1080"/>
            </a:lvl7pPr>
            <a:lvl8pPr marL="3840480" indent="0">
              <a:buNone/>
              <a:defRPr sz="1080"/>
            </a:lvl8pPr>
            <a:lvl9pPr marL="4389120" indent="0">
              <a:buNone/>
              <a:defRPr sz="1080"/>
            </a:lvl9pPr>
          </a:lstStyle>
          <a:p>
            <a:pPr lvl="0"/>
            <a:r>
              <a:rPr lang="tr-TR"/>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solidFill>
                  <a:srgbClr val="212745"/>
                </a:solidFill>
              </a:rPr>
              <a:pPr/>
              <a:t>10.10.2022</a:t>
            </a:fld>
            <a:endParaRPr lang="tr-TR">
              <a:solidFill>
                <a:srgbClr val="212745"/>
              </a:solidFill>
            </a:endParaRPr>
          </a:p>
        </p:txBody>
      </p:sp>
      <p:sp>
        <p:nvSpPr>
          <p:cNvPr id="6" name="Footer Placeholder 5"/>
          <p:cNvSpPr>
            <a:spLocks noGrp="1"/>
          </p:cNvSpPr>
          <p:nvPr>
            <p:ph type="ftr" sz="quarter" idx="11"/>
          </p:nvPr>
        </p:nvSpPr>
        <p:spPr/>
        <p:txBody>
          <a:bodyPr/>
          <a:lstStyle/>
          <a:p>
            <a:endParaRPr lang="tr-TR">
              <a:solidFill>
                <a:srgbClr val="212745"/>
              </a:solidFill>
            </a:endParaRPr>
          </a:p>
        </p:txBody>
      </p:sp>
      <p:sp>
        <p:nvSpPr>
          <p:cNvPr id="7" name="Slide Number Placeholder 6"/>
          <p:cNvSpPr>
            <a:spLocks noGrp="1"/>
          </p:cNvSpPr>
          <p:nvPr>
            <p:ph type="sldNum" sz="quarter" idx="12"/>
          </p:nvPr>
        </p:nvSpPr>
        <p:spPr/>
        <p:txBody>
          <a:bodyPr/>
          <a:lstStyle/>
          <a:p>
            <a:fld id="{F302176B-0E47-46AC-8F43-DAB4B8A37D06}" type="slidenum">
              <a:rPr lang="tr-TR" smtClean="0">
                <a:solidFill>
                  <a:srgbClr val="212745"/>
                </a:solidFill>
              </a:rPr>
              <a:pPr/>
              <a:t>‹#›</a:t>
            </a:fld>
            <a:endParaRPr lang="tr-TR">
              <a:solidFill>
                <a:srgbClr val="212745"/>
              </a:solidFill>
            </a:endParaRPr>
          </a:p>
        </p:txBody>
      </p:sp>
    </p:spTree>
    <p:extLst>
      <p:ext uri="{BB962C8B-B14F-4D97-AF65-F5344CB8AC3E}">
        <p14:creationId xmlns:p14="http://schemas.microsoft.com/office/powerpoint/2010/main" val="109520544"/>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345925" y="1387059"/>
            <a:ext cx="4641850" cy="1113254"/>
          </a:xfrm>
        </p:spPr>
        <p:txBody>
          <a:bodyPr anchor="b">
            <a:normAutofit/>
          </a:bodyPr>
          <a:lstStyle>
            <a:lvl1pPr algn="l">
              <a:defRPr sz="2880" b="0"/>
            </a:lvl1pPr>
          </a:lstStyle>
          <a:p>
            <a:r>
              <a:rPr lang="tr-TR"/>
              <a:t>Asıl başlık stili için tıklatın</a:t>
            </a:r>
            <a:endParaRPr lang="en-US"/>
          </a:p>
        </p:txBody>
      </p:sp>
      <p:sp>
        <p:nvSpPr>
          <p:cNvPr id="4" name="Text Placeholder 3"/>
          <p:cNvSpPr>
            <a:spLocks noGrp="1"/>
          </p:cNvSpPr>
          <p:nvPr>
            <p:ph type="body" sz="half" idx="2"/>
          </p:nvPr>
        </p:nvSpPr>
        <p:spPr>
          <a:xfrm>
            <a:off x="1345925" y="2500312"/>
            <a:ext cx="4641850" cy="2530200"/>
          </a:xfrm>
        </p:spPr>
        <p:txBody>
          <a:bodyPr anchor="t">
            <a:normAutofit/>
          </a:bodyPr>
          <a:lstStyle>
            <a:lvl1pPr marL="0" indent="0">
              <a:buNone/>
              <a:defRPr sz="1440"/>
            </a:lvl1pPr>
            <a:lvl2pPr marL="548640" indent="0">
              <a:buNone/>
              <a:defRPr sz="1440"/>
            </a:lvl2pPr>
            <a:lvl3pPr marL="1097280" indent="0">
              <a:buNone/>
              <a:defRPr sz="1200"/>
            </a:lvl3pPr>
            <a:lvl4pPr marL="1645920" indent="0">
              <a:buNone/>
              <a:defRPr sz="1080"/>
            </a:lvl4pPr>
            <a:lvl5pPr marL="2194560" indent="0">
              <a:buNone/>
              <a:defRPr sz="1080"/>
            </a:lvl5pPr>
            <a:lvl6pPr marL="2743200" indent="0">
              <a:buNone/>
              <a:defRPr sz="1080"/>
            </a:lvl6pPr>
            <a:lvl7pPr marL="3291840" indent="0">
              <a:buNone/>
              <a:defRPr sz="1080"/>
            </a:lvl7pPr>
            <a:lvl8pPr marL="3840480" indent="0">
              <a:buNone/>
              <a:defRPr sz="1080"/>
            </a:lvl8pPr>
            <a:lvl9pPr marL="4389120" indent="0">
              <a:buNone/>
              <a:defRPr sz="1080"/>
            </a:lvl9pPr>
          </a:lstStyle>
          <a:p>
            <a:pPr lvl="0"/>
            <a:r>
              <a:rPr lang="tr-TR"/>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solidFill>
                  <a:srgbClr val="212745"/>
                </a:solidFill>
              </a:rPr>
              <a:pPr/>
              <a:t>10.10.2022</a:t>
            </a:fld>
            <a:endParaRPr lang="tr-TR">
              <a:solidFill>
                <a:srgbClr val="212745"/>
              </a:solidFill>
            </a:endParaRPr>
          </a:p>
        </p:txBody>
      </p:sp>
      <p:sp>
        <p:nvSpPr>
          <p:cNvPr id="6" name="Footer Placeholder 5"/>
          <p:cNvSpPr>
            <a:spLocks noGrp="1"/>
          </p:cNvSpPr>
          <p:nvPr>
            <p:ph type="ftr" sz="quarter" idx="11"/>
          </p:nvPr>
        </p:nvSpPr>
        <p:spPr/>
        <p:txBody>
          <a:bodyPr/>
          <a:lstStyle/>
          <a:p>
            <a:endParaRPr lang="tr-TR">
              <a:solidFill>
                <a:srgbClr val="212745"/>
              </a:solidFill>
            </a:endParaRPr>
          </a:p>
        </p:txBody>
      </p:sp>
      <p:sp>
        <p:nvSpPr>
          <p:cNvPr id="7" name="Slide Number Placeholder 6"/>
          <p:cNvSpPr>
            <a:spLocks noGrp="1"/>
          </p:cNvSpPr>
          <p:nvPr>
            <p:ph type="sldNum" sz="quarter" idx="12"/>
          </p:nvPr>
        </p:nvSpPr>
        <p:spPr/>
        <p:txBody>
          <a:bodyPr/>
          <a:lstStyle/>
          <a:p>
            <a:fld id="{F302176B-0E47-46AC-8F43-DAB4B8A37D06}" type="slidenum">
              <a:rPr lang="tr-TR" smtClean="0">
                <a:solidFill>
                  <a:srgbClr val="212745"/>
                </a:solidFill>
              </a:rPr>
              <a:pPr/>
              <a:t>‹#›</a:t>
            </a:fld>
            <a:endParaRPr lang="tr-TR">
              <a:solidFill>
                <a:srgbClr val="212745"/>
              </a:solidFill>
            </a:endParaRPr>
          </a:p>
        </p:txBody>
      </p:sp>
      <p:sp>
        <p:nvSpPr>
          <p:cNvPr id="32" name="Oval 31"/>
          <p:cNvSpPr/>
          <p:nvPr/>
        </p:nvSpPr>
        <p:spPr>
          <a:xfrm>
            <a:off x="7305665" y="1436862"/>
            <a:ext cx="1448870"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dirty="0">
              <a:solidFill>
                <a:prstClr val="white"/>
              </a:solidFill>
              <a:latin typeface="Ebrima" panose="02000000000000000000" pitchFamily="2" charset="0"/>
            </a:endParaRPr>
          </a:p>
        </p:txBody>
      </p:sp>
      <p:sp>
        <p:nvSpPr>
          <p:cNvPr id="33" name="Oval 32"/>
          <p:cNvSpPr/>
          <p:nvPr/>
        </p:nvSpPr>
        <p:spPr>
          <a:xfrm>
            <a:off x="7534056" y="1411793"/>
            <a:ext cx="1107154"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dirty="0">
              <a:solidFill>
                <a:prstClr val="white"/>
              </a:solidFill>
              <a:latin typeface="Ebrima" panose="02000000000000000000" pitchFamily="2" charset="0"/>
            </a:endParaRPr>
          </a:p>
        </p:txBody>
      </p:sp>
      <p:sp>
        <p:nvSpPr>
          <p:cNvPr id="29" name="Oval 28"/>
          <p:cNvSpPr/>
          <p:nvPr/>
        </p:nvSpPr>
        <p:spPr>
          <a:xfrm>
            <a:off x="7008246" y="1894454"/>
            <a:ext cx="803152"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dirty="0">
              <a:solidFill>
                <a:prstClr val="white"/>
              </a:solidFill>
              <a:latin typeface="Ebrima" panose="02000000000000000000" pitchFamily="2" charset="0"/>
            </a:endParaRPr>
          </a:p>
        </p:txBody>
      </p:sp>
      <p:sp>
        <p:nvSpPr>
          <p:cNvPr id="31" name="Oval 30"/>
          <p:cNvSpPr/>
          <p:nvPr/>
        </p:nvSpPr>
        <p:spPr>
          <a:xfrm>
            <a:off x="7232194" y="1811312"/>
            <a:ext cx="652784"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dirty="0">
              <a:solidFill>
                <a:prstClr val="white"/>
              </a:solidFill>
              <a:latin typeface="Ebrima" panose="02000000000000000000" pitchFamily="2" charset="0"/>
            </a:endParaRPr>
          </a:p>
        </p:txBody>
      </p:sp>
      <p:sp>
        <p:nvSpPr>
          <p:cNvPr id="28" name="Oval 27"/>
          <p:cNvSpPr/>
          <p:nvPr/>
        </p:nvSpPr>
        <p:spPr>
          <a:xfrm>
            <a:off x="6291685" y="2083427"/>
            <a:ext cx="342134"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dirty="0">
              <a:solidFill>
                <a:prstClr val="white"/>
              </a:solidFill>
              <a:latin typeface="Ebrima" panose="02000000000000000000" pitchFamily="2" charset="0"/>
            </a:endParaRPr>
          </a:p>
        </p:txBody>
      </p:sp>
      <p:sp>
        <p:nvSpPr>
          <p:cNvPr id="30" name="Oval 29"/>
          <p:cNvSpPr/>
          <p:nvPr/>
        </p:nvSpPr>
        <p:spPr>
          <a:xfrm>
            <a:off x="8176123" y="993076"/>
            <a:ext cx="342134"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dirty="0">
              <a:solidFill>
                <a:prstClr val="white"/>
              </a:solidFill>
              <a:latin typeface="Ebrima" panose="02000000000000000000" pitchFamily="2" charset="0"/>
            </a:endParaRPr>
          </a:p>
        </p:txBody>
      </p:sp>
      <p:sp>
        <p:nvSpPr>
          <p:cNvPr id="34" name="Oval 33"/>
          <p:cNvSpPr/>
          <p:nvPr/>
        </p:nvSpPr>
        <p:spPr>
          <a:xfrm>
            <a:off x="6746131" y="1894456"/>
            <a:ext cx="263252" cy="197440"/>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dirty="0">
              <a:solidFill>
                <a:prstClr val="white"/>
              </a:solidFill>
              <a:latin typeface="Ebrima" panose="02000000000000000000" pitchFamily="2" charset="0"/>
            </a:endParaRPr>
          </a:p>
        </p:txBody>
      </p:sp>
      <p:sp>
        <p:nvSpPr>
          <p:cNvPr id="35" name="Oval 34"/>
          <p:cNvSpPr/>
          <p:nvPr/>
        </p:nvSpPr>
        <p:spPr>
          <a:xfrm>
            <a:off x="8198404" y="1060594"/>
            <a:ext cx="263252" cy="197440"/>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dirty="0">
              <a:solidFill>
                <a:prstClr val="white"/>
              </a:solidFill>
              <a:latin typeface="Ebrima" panose="02000000000000000000" pitchFamily="2" charset="0"/>
            </a:endParaRPr>
          </a:p>
        </p:txBody>
      </p:sp>
      <p:sp>
        <p:nvSpPr>
          <p:cNvPr id="18" name="Picture Placeholder 17"/>
          <p:cNvSpPr>
            <a:spLocks noGrp="1"/>
          </p:cNvSpPr>
          <p:nvPr>
            <p:ph type="pic" sz="quarter" idx="14"/>
          </p:nvPr>
        </p:nvSpPr>
        <p:spPr>
          <a:xfrm>
            <a:off x="6502400" y="1600200"/>
            <a:ext cx="4572000" cy="3429000"/>
          </a:xfrm>
          <a:prstGeom prst="ellipse">
            <a:avLst/>
          </a:prstGeom>
          <a:ln w="76200">
            <a:solidFill>
              <a:schemeClr val="tx2">
                <a:lumMod val="75000"/>
              </a:schemeClr>
            </a:solidFill>
          </a:ln>
        </p:spPr>
        <p:txBody>
          <a:bodyPr/>
          <a:lstStyle/>
          <a:p>
            <a:r>
              <a:rPr lang="tr-TR"/>
              <a:t>Resim eklemek için simgeyi tıklatın</a:t>
            </a:r>
            <a:endParaRPr lang="en-US"/>
          </a:p>
        </p:txBody>
      </p:sp>
    </p:spTree>
    <p:extLst>
      <p:ext uri="{BB962C8B-B14F-4D97-AF65-F5344CB8AC3E}">
        <p14:creationId xmlns:p14="http://schemas.microsoft.com/office/powerpoint/2010/main" val="3487621870"/>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a:p>
        </p:txBody>
      </p:sp>
      <p:sp>
        <p:nvSpPr>
          <p:cNvPr id="3" name="Vertical Text Placeholder 2"/>
          <p:cNvSpPr>
            <a:spLocks noGrp="1"/>
          </p:cNvSpPr>
          <p:nvPr>
            <p:ph type="body" orient="vert" idx="1"/>
          </p:nvPr>
        </p:nvSpPr>
        <p:spPr>
          <a:xfrm>
            <a:off x="1345925" y="1807361"/>
            <a:ext cx="9497440" cy="4051438"/>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solidFill>
                  <a:srgbClr val="212745"/>
                </a:solidFill>
              </a:rPr>
              <a:pPr/>
              <a:t>10.10.2022</a:t>
            </a:fld>
            <a:endParaRPr lang="tr-TR">
              <a:solidFill>
                <a:srgbClr val="212745"/>
              </a:solidFill>
            </a:endParaRPr>
          </a:p>
        </p:txBody>
      </p:sp>
      <p:sp>
        <p:nvSpPr>
          <p:cNvPr id="5" name="Footer Placeholder 4"/>
          <p:cNvSpPr>
            <a:spLocks noGrp="1"/>
          </p:cNvSpPr>
          <p:nvPr>
            <p:ph type="ftr" sz="quarter" idx="11"/>
          </p:nvPr>
        </p:nvSpPr>
        <p:spPr/>
        <p:txBody>
          <a:bodyPr/>
          <a:lstStyle/>
          <a:p>
            <a:endParaRPr lang="tr-TR">
              <a:solidFill>
                <a:srgbClr val="212745"/>
              </a:solidFill>
            </a:endParaRPr>
          </a:p>
        </p:txBody>
      </p:sp>
      <p:sp>
        <p:nvSpPr>
          <p:cNvPr id="6" name="Slide Number Placeholder 5"/>
          <p:cNvSpPr>
            <a:spLocks noGrp="1"/>
          </p:cNvSpPr>
          <p:nvPr>
            <p:ph type="sldNum" sz="quarter" idx="12"/>
          </p:nvPr>
        </p:nvSpPr>
        <p:spPr/>
        <p:txBody>
          <a:bodyPr/>
          <a:lstStyle/>
          <a:p>
            <a:fld id="{F302176B-0E47-46AC-8F43-DAB4B8A37D06}" type="slidenum">
              <a:rPr lang="tr-TR" smtClean="0">
                <a:solidFill>
                  <a:srgbClr val="212745"/>
                </a:solidFill>
              </a:rPr>
              <a:pPr/>
              <a:t>‹#›</a:t>
            </a:fld>
            <a:endParaRPr lang="tr-TR">
              <a:solidFill>
                <a:srgbClr val="212745"/>
              </a:solidFill>
            </a:endParaRPr>
          </a:p>
        </p:txBody>
      </p:sp>
    </p:spTree>
    <p:extLst>
      <p:ext uri="{BB962C8B-B14F-4D97-AF65-F5344CB8AC3E}">
        <p14:creationId xmlns:p14="http://schemas.microsoft.com/office/powerpoint/2010/main" val="4165667243"/>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79414" y="675724"/>
            <a:ext cx="1963949" cy="5185328"/>
          </a:xfrm>
        </p:spPr>
        <p:txBody>
          <a:bodyPr vert="eaVert"/>
          <a:lstStyle/>
          <a:p>
            <a:r>
              <a:rPr lang="tr-TR"/>
              <a:t>Asıl başlık stili için tıklatın</a:t>
            </a:r>
            <a:endParaRPr lang="en-US"/>
          </a:p>
        </p:txBody>
      </p:sp>
      <p:sp>
        <p:nvSpPr>
          <p:cNvPr id="3" name="Vertical Text Placeholder 2"/>
          <p:cNvSpPr>
            <a:spLocks noGrp="1"/>
          </p:cNvSpPr>
          <p:nvPr>
            <p:ph type="body" orient="vert" idx="1"/>
          </p:nvPr>
        </p:nvSpPr>
        <p:spPr>
          <a:xfrm>
            <a:off x="1345925" y="675724"/>
            <a:ext cx="7290076" cy="5185327"/>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solidFill>
                  <a:srgbClr val="212745"/>
                </a:solidFill>
              </a:rPr>
              <a:pPr/>
              <a:t>10.10.2022</a:t>
            </a:fld>
            <a:endParaRPr lang="tr-TR">
              <a:solidFill>
                <a:srgbClr val="212745"/>
              </a:solidFill>
            </a:endParaRPr>
          </a:p>
        </p:txBody>
      </p:sp>
      <p:sp>
        <p:nvSpPr>
          <p:cNvPr id="5" name="Footer Placeholder 4"/>
          <p:cNvSpPr>
            <a:spLocks noGrp="1"/>
          </p:cNvSpPr>
          <p:nvPr>
            <p:ph type="ftr" sz="quarter" idx="11"/>
          </p:nvPr>
        </p:nvSpPr>
        <p:spPr/>
        <p:txBody>
          <a:bodyPr/>
          <a:lstStyle/>
          <a:p>
            <a:endParaRPr lang="tr-TR">
              <a:solidFill>
                <a:srgbClr val="212745"/>
              </a:solidFill>
            </a:endParaRPr>
          </a:p>
        </p:txBody>
      </p:sp>
      <p:sp>
        <p:nvSpPr>
          <p:cNvPr id="6" name="Slide Number Placeholder 5"/>
          <p:cNvSpPr>
            <a:spLocks noGrp="1"/>
          </p:cNvSpPr>
          <p:nvPr>
            <p:ph type="sldNum" sz="quarter" idx="12"/>
          </p:nvPr>
        </p:nvSpPr>
        <p:spPr/>
        <p:txBody>
          <a:bodyPr/>
          <a:lstStyle/>
          <a:p>
            <a:fld id="{F302176B-0E47-46AC-8F43-DAB4B8A37D06}" type="slidenum">
              <a:rPr lang="tr-TR" smtClean="0">
                <a:solidFill>
                  <a:srgbClr val="212745"/>
                </a:solidFill>
              </a:rPr>
              <a:pPr/>
              <a:t>‹#›</a:t>
            </a:fld>
            <a:endParaRPr lang="tr-TR">
              <a:solidFill>
                <a:srgbClr val="212745"/>
              </a:solidFill>
            </a:endParaRPr>
          </a:p>
        </p:txBody>
      </p:sp>
    </p:spTree>
    <p:extLst>
      <p:ext uri="{BB962C8B-B14F-4D97-AF65-F5344CB8AC3E}">
        <p14:creationId xmlns:p14="http://schemas.microsoft.com/office/powerpoint/2010/main" val="1512805705"/>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8" name="Rectangle 7"/>
          <p:cNvSpPr/>
          <p:nvPr/>
        </p:nvSpPr>
        <p:spPr>
          <a:xfrm>
            <a:off x="11292840" y="0"/>
            <a:ext cx="914400" cy="6858000"/>
          </a:xfrm>
          <a:prstGeom prst="rect">
            <a:avLst/>
          </a:pr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261872" y="4800600"/>
            <a:ext cx="9418320" cy="1691640"/>
          </a:xfrm>
        </p:spPr>
        <p:txBody>
          <a:bodyPr>
            <a:normAutofit/>
          </a:bodyPr>
          <a:lstStyle>
            <a:lvl1pPr marL="0" indent="0" algn="l">
              <a:buNone/>
              <a:defRPr sz="2200" baseline="0">
                <a:solidFill>
                  <a:schemeClr val="tx1">
                    <a:lumMod val="6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EE76364B-3F1C-4481-8F80-348BD4D39A6D}" type="datetimeFigureOut">
              <a:rPr lang="tr-TR" smtClean="0"/>
              <a:t>10.10.2022</a:t>
            </a:fld>
            <a:endParaRPr lang="tr-TR"/>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endParaRPr lang="tr-TR"/>
          </a:p>
        </p:txBody>
      </p:sp>
      <p:sp>
        <p:nvSpPr>
          <p:cNvPr id="6" name="Slide Number Placeholder 5"/>
          <p:cNvSpPr>
            <a:spLocks noGrp="1"/>
          </p:cNvSpPr>
          <p:nvPr>
            <p:ph type="sldNum" sz="quarter" idx="12"/>
          </p:nvPr>
        </p:nvSpPr>
        <p:spPr/>
        <p:txBody>
          <a:bodyPr vert="horz" lIns="45720" tIns="45720" rIns="45720" bIns="45720" rtlCol="0" anchor="ctr">
            <a:normAutofit/>
          </a:bodyPr>
          <a:lstStyle>
            <a:lvl1pPr>
              <a:defRPr lang="en-US"/>
            </a:lvl1pPr>
          </a:lstStyle>
          <a:p>
            <a:fld id="{2C6F3E3B-1068-4550-B7F8-CB9D704F5479}" type="slidenum">
              <a:rPr lang="tr-TR" smtClean="0"/>
              <a:t>‹#›</a:t>
            </a:fld>
            <a:endParaRPr lang="tr-TR"/>
          </a:p>
        </p:txBody>
      </p:sp>
      <p:sp>
        <p:nvSpPr>
          <p:cNvPr id="7" name="Rectangle 6"/>
          <p:cNvSpPr/>
          <p:nvPr/>
        </p:nvSpPr>
        <p:spPr>
          <a:xfrm>
            <a:off x="0" y="0"/>
            <a:ext cx="457200" cy="6858000"/>
          </a:xfrm>
          <a:prstGeom prst="rect">
            <a:avLst/>
          </a:pr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5809640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EE76364B-3F1C-4481-8F80-348BD4D39A6D}" type="datetimeFigureOut">
              <a:rPr lang="tr-TR" smtClean="0"/>
              <a:t>10.10.2022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C6F3E3B-1068-4550-B7F8-CB9D704F5479}" type="slidenum">
              <a:rPr lang="tr-TR" smtClean="0"/>
              <a:t>‹#›</a:t>
            </a:fld>
            <a:endParaRPr lang="tr-TR"/>
          </a:p>
        </p:txBody>
      </p:sp>
    </p:spTree>
    <p:extLst>
      <p:ext uri="{BB962C8B-B14F-4D97-AF65-F5344CB8AC3E}">
        <p14:creationId xmlns:p14="http://schemas.microsoft.com/office/powerpoint/2010/main" val="5393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chemeClr val="bg1"/>
                </a:solidFill>
                <a:latin typeface="Times New Roman"/>
                <a:cs typeface="Times New Roman"/>
              </a:defRPr>
            </a:lvl1pPr>
          </a:lstStyle>
          <a:p>
            <a:endParaRPr/>
          </a:p>
        </p:txBody>
      </p:sp>
      <p:sp>
        <p:nvSpPr>
          <p:cNvPr id="3" name="Holder 3"/>
          <p:cNvSpPr>
            <a:spLocks noGrp="1"/>
          </p:cNvSpPr>
          <p:nvPr>
            <p:ph sz="half" idx="2"/>
          </p:nvPr>
        </p:nvSpPr>
        <p:spPr>
          <a:xfrm>
            <a:off x="609600" y="1577340"/>
            <a:ext cx="530352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defRPr sz="1400" b="0" i="0">
                <a:solidFill>
                  <a:schemeClr val="bg1"/>
                </a:solidFill>
                <a:latin typeface="Arial MT"/>
                <a:cs typeface="Arial MT"/>
              </a:defRPr>
            </a:lvl1pPr>
          </a:lstStyle>
          <a:p>
            <a:pPr marL="12700">
              <a:lnSpc>
                <a:spcPts val="1655"/>
              </a:lnSpc>
            </a:pPr>
            <a:r>
              <a:rPr lang="tr-TR" smtClean="0">
                <a:solidFill>
                  <a:prstClr val="white"/>
                </a:solidFill>
              </a:rPr>
              <a:t>7.5.20</a:t>
            </a:r>
            <a:r>
              <a:rPr lang="tr-TR" spc="-20" smtClean="0">
                <a:solidFill>
                  <a:prstClr val="white"/>
                </a:solidFill>
              </a:rPr>
              <a:t>2</a:t>
            </a:r>
            <a:r>
              <a:rPr lang="tr-TR" smtClean="0">
                <a:solidFill>
                  <a:prstClr val="white"/>
                </a:solidFill>
              </a:rPr>
              <a:t>0</a:t>
            </a:r>
            <a:endParaRPr lang="tr-TR" dirty="0">
              <a:solidFill>
                <a:prstClr val="white"/>
              </a:solidFill>
            </a:endParaRPr>
          </a:p>
        </p:txBody>
      </p:sp>
      <p:sp>
        <p:nvSpPr>
          <p:cNvPr id="7" name="Holder 7"/>
          <p:cNvSpPr>
            <a:spLocks noGrp="1"/>
          </p:cNvSpPr>
          <p:nvPr>
            <p:ph type="sldNum" sz="quarter" idx="7"/>
          </p:nvPr>
        </p:nvSpPr>
        <p:spPr/>
        <p:txBody>
          <a:bodyPr lIns="0" tIns="0" rIns="0" bIns="0"/>
          <a:lstStyle>
            <a:lvl1pPr>
              <a:defRPr sz="1400" b="0" i="0">
                <a:solidFill>
                  <a:schemeClr val="bg1"/>
                </a:solidFill>
                <a:latin typeface="Arial MT"/>
                <a:cs typeface="Arial MT"/>
              </a:defRPr>
            </a:lvl1pPr>
          </a:lstStyle>
          <a:p>
            <a:pPr marL="136525">
              <a:lnSpc>
                <a:spcPts val="1655"/>
              </a:lnSpc>
            </a:pPr>
            <a:fld id="{81D60167-4931-47E6-BA6A-407CBD079E47}" type="slidenum">
              <a:rPr lang="tr-TR" smtClean="0">
                <a:solidFill>
                  <a:prstClr val="white"/>
                </a:solidFill>
              </a:rPr>
              <a:pPr marL="136525">
                <a:lnSpc>
                  <a:spcPts val="1655"/>
                </a:lnSpc>
              </a:pPr>
              <a:t>‹#›</a:t>
            </a:fld>
            <a:endParaRPr lang="tr-TR" dirty="0">
              <a:solidFill>
                <a:prstClr val="white"/>
              </a:solidFill>
            </a:endParaRPr>
          </a:p>
        </p:txBody>
      </p:sp>
    </p:spTree>
    <p:extLst>
      <p:ext uri="{BB962C8B-B14F-4D97-AF65-F5344CB8AC3E}">
        <p14:creationId xmlns:p14="http://schemas.microsoft.com/office/powerpoint/2010/main" val="12203050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8" name="Rectangle 7"/>
          <p:cNvSpPr/>
          <p:nvPr/>
        </p:nvSpPr>
        <p:spPr>
          <a:xfrm>
            <a:off x="11292840" y="0"/>
            <a:ext cx="914400" cy="6858000"/>
          </a:xfrm>
          <a:prstGeom prst="rect">
            <a:avLst/>
          </a:pr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0"/>
            </a:lvl1pPr>
          </a:lstStyle>
          <a:p>
            <a:r>
              <a:rPr lang="tr-TR" smtClean="0"/>
              <a:t>Asıl başlık stili için tıklatın</a:t>
            </a:r>
            <a:endParaRPr lang="en-US" dirty="0"/>
          </a:p>
        </p:txBody>
      </p:sp>
      <p:sp>
        <p:nvSpPr>
          <p:cNvPr id="3" name="Text Placeholder 2"/>
          <p:cNvSpPr>
            <a:spLocks noGrp="1"/>
          </p:cNvSpPr>
          <p:nvPr>
            <p:ph type="body" idx="1"/>
          </p:nvPr>
        </p:nvSpPr>
        <p:spPr>
          <a:xfrm>
            <a:off x="1261872" y="4800600"/>
            <a:ext cx="9418320" cy="1691640"/>
          </a:xfrm>
        </p:spPr>
        <p:txBody>
          <a:bodyPr anchor="t">
            <a:normAutofit/>
          </a:bodyPr>
          <a:lstStyle>
            <a:lvl1pPr marL="0" indent="0">
              <a:buNone/>
              <a:defRPr sz="2200">
                <a:solidFill>
                  <a:schemeClr val="tx1">
                    <a:lumMod val="6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EE76364B-3F1C-4481-8F80-348BD4D39A6D}" type="datetimeFigureOut">
              <a:rPr lang="tr-TR" smtClean="0"/>
              <a:t>10.10.2022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C6F3E3B-1068-4550-B7F8-CB9D704F5479}" type="slidenum">
              <a:rPr lang="tr-TR" smtClean="0"/>
              <a:t>‹#›</a:t>
            </a:fld>
            <a:endParaRPr lang="tr-TR"/>
          </a:p>
        </p:txBody>
      </p:sp>
      <p:sp>
        <p:nvSpPr>
          <p:cNvPr id="7" name="Rectangle 6"/>
          <p:cNvSpPr/>
          <p:nvPr/>
        </p:nvSpPr>
        <p:spPr>
          <a:xfrm>
            <a:off x="0" y="0"/>
            <a:ext cx="457200" cy="6858000"/>
          </a:xfrm>
          <a:prstGeom prst="rect">
            <a:avLst/>
          </a:pr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549571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261872"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126480"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EE76364B-3F1C-4481-8F80-348BD4D39A6D}" type="datetimeFigureOut">
              <a:rPr lang="tr-TR" smtClean="0"/>
              <a:t>10.10.2022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C6F3E3B-1068-4550-B7F8-CB9D704F5479}" type="slidenum">
              <a:rPr lang="tr-TR" smtClean="0"/>
              <a:t>‹#›</a:t>
            </a:fld>
            <a:endParaRPr lang="tr-TR"/>
          </a:p>
        </p:txBody>
      </p:sp>
    </p:spTree>
    <p:extLst>
      <p:ext uri="{BB962C8B-B14F-4D97-AF65-F5344CB8AC3E}">
        <p14:creationId xmlns:p14="http://schemas.microsoft.com/office/powerpoint/2010/main" val="35757697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1261872" y="1717879"/>
            <a:ext cx="4480560" cy="731520"/>
          </a:xfrm>
        </p:spPr>
        <p:txBody>
          <a:bodyPr anchor="b">
            <a:normAutofit/>
          </a:bodyPr>
          <a:lstStyle>
            <a:lvl1pPr marL="0" indent="0">
              <a:spcBef>
                <a:spcPts val="0"/>
              </a:spcBef>
              <a:buNone/>
              <a:defRPr sz="2000" b="0">
                <a:solidFill>
                  <a:schemeClr val="tx1">
                    <a:lumMod val="6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13"/>
          </p:nvPr>
        </p:nvSpPr>
        <p:spPr>
          <a:xfrm>
            <a:off x="6126480" y="1717879"/>
            <a:ext cx="4480560" cy="731520"/>
          </a:xfrm>
        </p:spPr>
        <p:txBody>
          <a:bodyPr anchor="b">
            <a:normAutofit/>
          </a:bodyPr>
          <a:lstStyle>
            <a:lvl1pPr marL="0" indent="0">
              <a:spcBef>
                <a:spcPts val="0"/>
              </a:spcBef>
              <a:buFontTx/>
              <a:buNone/>
              <a:defRPr lang="en-US" sz="2000" b="0" kern="1200" spc="10" baseline="0" dirty="0">
                <a:solidFill>
                  <a:schemeClr val="tx1">
                    <a:lumMod val="65000"/>
                  </a:schemeClr>
                </a:solidFill>
                <a:latin typeface="+mn-lt"/>
                <a:ea typeface="+mn-ea"/>
                <a:cs typeface="+mn-cs"/>
              </a:defRPr>
            </a:lvl1pPr>
          </a:lstStyle>
          <a:p>
            <a:pPr lvl="0"/>
            <a:r>
              <a:rPr lang="tr-TR" smtClean="0"/>
              <a:t>Asıl metin stillerini düzenlemek için tıklatın</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EE76364B-3F1C-4481-8F80-348BD4D39A6D}" type="datetimeFigureOut">
              <a:rPr lang="tr-TR" smtClean="0"/>
              <a:t>10.10.2022</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2C6F3E3B-1068-4550-B7F8-CB9D704F5479}" type="slidenum">
              <a:rPr lang="tr-TR" smtClean="0"/>
              <a:t>‹#›</a:t>
            </a:fld>
            <a:endParaRPr lang="tr-TR"/>
          </a:p>
        </p:txBody>
      </p:sp>
    </p:spTree>
    <p:extLst>
      <p:ext uri="{BB962C8B-B14F-4D97-AF65-F5344CB8AC3E}">
        <p14:creationId xmlns:p14="http://schemas.microsoft.com/office/powerpoint/2010/main" val="26032577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EE76364B-3F1C-4481-8F80-348BD4D39A6D}" type="datetimeFigureOut">
              <a:rPr lang="tr-TR" smtClean="0"/>
              <a:t>10.10.2022</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2C6F3E3B-1068-4550-B7F8-CB9D704F5479}" type="slidenum">
              <a:rPr lang="tr-TR" smtClean="0"/>
              <a:t>‹#›</a:t>
            </a:fld>
            <a:endParaRPr lang="tr-TR"/>
          </a:p>
        </p:txBody>
      </p:sp>
    </p:spTree>
    <p:extLst>
      <p:ext uri="{BB962C8B-B14F-4D97-AF65-F5344CB8AC3E}">
        <p14:creationId xmlns:p14="http://schemas.microsoft.com/office/powerpoint/2010/main" val="26594664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76364B-3F1C-4481-8F80-348BD4D39A6D}" type="datetimeFigureOut">
              <a:rPr lang="tr-TR" smtClean="0"/>
              <a:t>10.10.2022</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2C6F3E3B-1068-4550-B7F8-CB9D704F5479}" type="slidenum">
              <a:rPr lang="tr-TR" smtClean="0"/>
              <a:t>‹#›</a:t>
            </a:fld>
            <a:endParaRPr lang="tr-TR"/>
          </a:p>
        </p:txBody>
      </p:sp>
    </p:spTree>
    <p:extLst>
      <p:ext uri="{BB962C8B-B14F-4D97-AF65-F5344CB8AC3E}">
        <p14:creationId xmlns:p14="http://schemas.microsoft.com/office/powerpoint/2010/main" val="26524602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3200" b="0" baseline="0"/>
            </a:lvl1pPr>
          </a:lstStyle>
          <a:p>
            <a:r>
              <a:rPr lang="tr-TR" smtClean="0"/>
              <a:t>Asıl başlık stili için tıklatın</a:t>
            </a:r>
            <a:endParaRPr lang="en-US" dirty="0"/>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841248" y="2099734"/>
            <a:ext cx="32004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E76364B-3F1C-4481-8F80-348BD4D39A6D}" type="datetimeFigureOut">
              <a:rPr lang="tr-TR" smtClean="0"/>
              <a:t>10.10.2022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C6F3E3B-1068-4550-B7F8-CB9D704F5479}" type="slidenum">
              <a:rPr lang="tr-TR" smtClean="0"/>
              <a:t>‹#›</a:t>
            </a:fld>
            <a:endParaRPr lang="tr-TR"/>
          </a:p>
        </p:txBody>
      </p:sp>
    </p:spTree>
    <p:extLst>
      <p:ext uri="{BB962C8B-B14F-4D97-AF65-F5344CB8AC3E}">
        <p14:creationId xmlns:p14="http://schemas.microsoft.com/office/powerpoint/2010/main" val="12786981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tx1"/>
                </a:solidFill>
              </a:defRPr>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0" y="0"/>
            <a:ext cx="11292840" cy="512892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300">
                <a:solidFill>
                  <a:schemeClr val="tx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EE76364B-3F1C-4481-8F80-348BD4D39A6D}" type="datetimeFigureOut">
              <a:rPr lang="tr-TR" smtClean="0"/>
              <a:t>10.10.2022</a:t>
            </a:fld>
            <a:endParaRPr lang="tr-T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C6F3E3B-1068-4550-B7F8-CB9D704F5479}" type="slidenum">
              <a:rPr lang="tr-TR" smtClean="0"/>
              <a:t>‹#›</a:t>
            </a:fld>
            <a:endParaRPr lang="tr-TR"/>
          </a:p>
        </p:txBody>
      </p:sp>
    </p:spTree>
    <p:extLst>
      <p:ext uri="{BB962C8B-B14F-4D97-AF65-F5344CB8AC3E}">
        <p14:creationId xmlns:p14="http://schemas.microsoft.com/office/powerpoint/2010/main" val="382949083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EE76364B-3F1C-4481-8F80-348BD4D39A6D}" type="datetimeFigureOut">
              <a:rPr lang="tr-TR" smtClean="0"/>
              <a:t>10.10.2022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C6F3E3B-1068-4550-B7F8-CB9D704F5479}" type="slidenum">
              <a:rPr lang="tr-TR" smtClean="0"/>
              <a:t>‹#›</a:t>
            </a:fld>
            <a:endParaRPr lang="tr-TR"/>
          </a:p>
        </p:txBody>
      </p:sp>
    </p:spTree>
    <p:extLst>
      <p:ext uri="{BB962C8B-B14F-4D97-AF65-F5344CB8AC3E}">
        <p14:creationId xmlns:p14="http://schemas.microsoft.com/office/powerpoint/2010/main" val="24069264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EE76364B-3F1C-4481-8F80-348BD4D39A6D}" type="datetimeFigureOut">
              <a:rPr lang="tr-TR" smtClean="0"/>
              <a:t>10.10.2022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C6F3E3B-1068-4550-B7F8-CB9D704F5479}" type="slidenum">
              <a:rPr lang="tr-TR" smtClean="0"/>
              <a:t>‹#›</a:t>
            </a:fld>
            <a:endParaRPr lang="tr-TR"/>
          </a:p>
        </p:txBody>
      </p:sp>
    </p:spTree>
    <p:extLst>
      <p:ext uri="{BB962C8B-B14F-4D97-AF65-F5344CB8AC3E}">
        <p14:creationId xmlns:p14="http://schemas.microsoft.com/office/powerpoint/2010/main" val="33238991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30777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10/10/2022</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5121986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chemeClr val="bg1"/>
                </a:solidFill>
                <a:latin typeface="Times New Roman"/>
                <a:cs typeface="Times New Roman"/>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defRPr sz="1400" b="0" i="0">
                <a:solidFill>
                  <a:schemeClr val="bg1"/>
                </a:solidFill>
                <a:latin typeface="Arial MT"/>
                <a:cs typeface="Arial MT"/>
              </a:defRPr>
            </a:lvl1pPr>
          </a:lstStyle>
          <a:p>
            <a:pPr marL="12700">
              <a:lnSpc>
                <a:spcPts val="1655"/>
              </a:lnSpc>
            </a:pPr>
            <a:r>
              <a:rPr lang="tr-TR" smtClean="0">
                <a:solidFill>
                  <a:prstClr val="white"/>
                </a:solidFill>
              </a:rPr>
              <a:t>7.5.20</a:t>
            </a:r>
            <a:r>
              <a:rPr lang="tr-TR" spc="-20" smtClean="0">
                <a:solidFill>
                  <a:prstClr val="white"/>
                </a:solidFill>
              </a:rPr>
              <a:t>2</a:t>
            </a:r>
            <a:r>
              <a:rPr lang="tr-TR" smtClean="0">
                <a:solidFill>
                  <a:prstClr val="white"/>
                </a:solidFill>
              </a:rPr>
              <a:t>0</a:t>
            </a:r>
            <a:endParaRPr lang="tr-TR" dirty="0">
              <a:solidFill>
                <a:prstClr val="white"/>
              </a:solidFill>
            </a:endParaRPr>
          </a:p>
        </p:txBody>
      </p:sp>
      <p:sp>
        <p:nvSpPr>
          <p:cNvPr id="5" name="Holder 5"/>
          <p:cNvSpPr>
            <a:spLocks noGrp="1"/>
          </p:cNvSpPr>
          <p:nvPr>
            <p:ph type="sldNum" sz="quarter" idx="7"/>
          </p:nvPr>
        </p:nvSpPr>
        <p:spPr/>
        <p:txBody>
          <a:bodyPr lIns="0" tIns="0" rIns="0" bIns="0"/>
          <a:lstStyle>
            <a:lvl1pPr>
              <a:defRPr sz="1400" b="0" i="0">
                <a:solidFill>
                  <a:schemeClr val="bg1"/>
                </a:solidFill>
                <a:latin typeface="Arial MT"/>
                <a:cs typeface="Arial MT"/>
              </a:defRPr>
            </a:lvl1pPr>
          </a:lstStyle>
          <a:p>
            <a:pPr marL="136525">
              <a:lnSpc>
                <a:spcPts val="1655"/>
              </a:lnSpc>
            </a:pPr>
            <a:fld id="{81D60167-4931-47E6-BA6A-407CBD079E47}" type="slidenum">
              <a:rPr lang="tr-TR" smtClean="0">
                <a:solidFill>
                  <a:prstClr val="white"/>
                </a:solidFill>
              </a:rPr>
              <a:pPr marL="136525">
                <a:lnSpc>
                  <a:spcPts val="1655"/>
                </a:lnSpc>
              </a:pPr>
              <a:t>‹#›</a:t>
            </a:fld>
            <a:endParaRPr lang="tr-TR" dirty="0">
              <a:solidFill>
                <a:prstClr val="white"/>
              </a:solidFill>
            </a:endParaRPr>
          </a:p>
        </p:txBody>
      </p:sp>
    </p:spTree>
    <p:extLst>
      <p:ext uri="{BB962C8B-B14F-4D97-AF65-F5344CB8AC3E}">
        <p14:creationId xmlns:p14="http://schemas.microsoft.com/office/powerpoint/2010/main" val="5200108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Times New Roman"/>
                <a:cs typeface="Times New Roman"/>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10/10/2022</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8819684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Times New Roman"/>
                <a:cs typeface="Times New Roman"/>
              </a:defRPr>
            </a:lvl1pPr>
          </a:lstStyle>
          <a:p>
            <a:endParaRPr/>
          </a:p>
        </p:txBody>
      </p:sp>
      <p:sp>
        <p:nvSpPr>
          <p:cNvPr id="3" name="Holder 3"/>
          <p:cNvSpPr>
            <a:spLocks noGrp="1"/>
          </p:cNvSpPr>
          <p:nvPr>
            <p:ph sz="half" idx="2"/>
          </p:nvPr>
        </p:nvSpPr>
        <p:spPr>
          <a:xfrm>
            <a:off x="609600" y="1577340"/>
            <a:ext cx="530352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10/10/2022</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51351444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Times New Roman"/>
                <a:cs typeface="Times New Roman"/>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10/10/2022</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9092178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10/10/2022</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9290352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defRPr sz="1400" b="0" i="0">
                <a:solidFill>
                  <a:schemeClr val="bg1"/>
                </a:solidFill>
                <a:latin typeface="Arial MT"/>
                <a:cs typeface="Arial MT"/>
              </a:defRPr>
            </a:lvl1pPr>
          </a:lstStyle>
          <a:p>
            <a:pPr marL="12700">
              <a:lnSpc>
                <a:spcPts val="1655"/>
              </a:lnSpc>
            </a:pPr>
            <a:r>
              <a:rPr lang="tr-TR" smtClean="0">
                <a:solidFill>
                  <a:prstClr val="white"/>
                </a:solidFill>
              </a:rPr>
              <a:t>7.5.20</a:t>
            </a:r>
            <a:r>
              <a:rPr lang="tr-TR" spc="-20" smtClean="0">
                <a:solidFill>
                  <a:prstClr val="white"/>
                </a:solidFill>
              </a:rPr>
              <a:t>2</a:t>
            </a:r>
            <a:r>
              <a:rPr lang="tr-TR" smtClean="0">
                <a:solidFill>
                  <a:prstClr val="white"/>
                </a:solidFill>
              </a:rPr>
              <a:t>0</a:t>
            </a:r>
            <a:endParaRPr lang="tr-TR" dirty="0">
              <a:solidFill>
                <a:prstClr val="white"/>
              </a:solidFill>
            </a:endParaRPr>
          </a:p>
        </p:txBody>
      </p:sp>
      <p:sp>
        <p:nvSpPr>
          <p:cNvPr id="4" name="Holder 4"/>
          <p:cNvSpPr>
            <a:spLocks noGrp="1"/>
          </p:cNvSpPr>
          <p:nvPr>
            <p:ph type="sldNum" sz="quarter" idx="7"/>
          </p:nvPr>
        </p:nvSpPr>
        <p:spPr/>
        <p:txBody>
          <a:bodyPr lIns="0" tIns="0" rIns="0" bIns="0"/>
          <a:lstStyle>
            <a:lvl1pPr>
              <a:defRPr sz="1400" b="0" i="0">
                <a:solidFill>
                  <a:schemeClr val="bg1"/>
                </a:solidFill>
                <a:latin typeface="Arial MT"/>
                <a:cs typeface="Arial MT"/>
              </a:defRPr>
            </a:lvl1pPr>
          </a:lstStyle>
          <a:p>
            <a:pPr marL="136525">
              <a:lnSpc>
                <a:spcPts val="1655"/>
              </a:lnSpc>
            </a:pPr>
            <a:fld id="{81D60167-4931-47E6-BA6A-407CBD079E47}" type="slidenum">
              <a:rPr lang="tr-TR" smtClean="0">
                <a:solidFill>
                  <a:prstClr val="white"/>
                </a:solidFill>
              </a:rPr>
              <a:pPr marL="136525">
                <a:lnSpc>
                  <a:spcPts val="1655"/>
                </a:lnSpc>
              </a:pPr>
              <a:t>‹#›</a:t>
            </a:fld>
            <a:endParaRPr lang="tr-TR" dirty="0">
              <a:solidFill>
                <a:prstClr val="white"/>
              </a:solidFill>
            </a:endParaRPr>
          </a:p>
        </p:txBody>
      </p:sp>
    </p:spTree>
    <p:extLst>
      <p:ext uri="{BB962C8B-B14F-4D97-AF65-F5344CB8AC3E}">
        <p14:creationId xmlns:p14="http://schemas.microsoft.com/office/powerpoint/2010/main" val="2529377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345922" y="3307358"/>
            <a:ext cx="9489574" cy="1470025"/>
          </a:xfrm>
        </p:spPr>
        <p:txBody>
          <a:bodyPr anchor="b"/>
          <a:lstStyle>
            <a:lvl1pPr>
              <a:defRPr sz="4800"/>
            </a:lvl1pPr>
          </a:lstStyle>
          <a:p>
            <a:r>
              <a:rPr lang="tr-TR"/>
              <a:t>Asıl başlık stili için tıklatın</a:t>
            </a:r>
            <a:endParaRPr lang="en-US"/>
          </a:p>
        </p:txBody>
      </p:sp>
      <p:sp>
        <p:nvSpPr>
          <p:cNvPr id="3" name="Subtitle 2"/>
          <p:cNvSpPr>
            <a:spLocks noGrp="1"/>
          </p:cNvSpPr>
          <p:nvPr>
            <p:ph type="subTitle" idx="1"/>
          </p:nvPr>
        </p:nvSpPr>
        <p:spPr>
          <a:xfrm>
            <a:off x="1345922" y="4777380"/>
            <a:ext cx="9489574" cy="861420"/>
          </a:xfrm>
        </p:spPr>
        <p:txBody>
          <a:bodyPr anchor="t">
            <a:normAutofit/>
          </a:bodyPr>
          <a:lstStyle>
            <a:lvl1pPr marL="0" indent="0" algn="l">
              <a:buNone/>
              <a:defRPr sz="2400">
                <a:solidFill>
                  <a:schemeClr val="tx2"/>
                </a:solidFill>
              </a:defRPr>
            </a:lvl1pPr>
            <a:lvl2pPr marL="548640" indent="0" algn="ctr">
              <a:buNone/>
              <a:defRPr>
                <a:solidFill>
                  <a:schemeClr val="tx1">
                    <a:tint val="75000"/>
                  </a:schemeClr>
                </a:solidFill>
              </a:defRPr>
            </a:lvl2pPr>
            <a:lvl3pPr marL="1097280" indent="0" algn="ctr">
              <a:buNone/>
              <a:defRPr>
                <a:solidFill>
                  <a:schemeClr val="tx1">
                    <a:tint val="75000"/>
                  </a:schemeClr>
                </a:solidFill>
              </a:defRPr>
            </a:lvl3pPr>
            <a:lvl4pPr marL="1645920" indent="0" algn="ctr">
              <a:buNone/>
              <a:defRPr>
                <a:solidFill>
                  <a:schemeClr val="tx1">
                    <a:tint val="75000"/>
                  </a:schemeClr>
                </a:solidFill>
              </a:defRPr>
            </a:lvl4pPr>
            <a:lvl5pPr marL="2194560" indent="0" algn="ctr">
              <a:buNone/>
              <a:defRPr>
                <a:solidFill>
                  <a:schemeClr val="tx1">
                    <a:tint val="75000"/>
                  </a:schemeClr>
                </a:solidFill>
              </a:defRPr>
            </a:lvl5pPr>
            <a:lvl6pPr marL="2743200" indent="0" algn="ctr">
              <a:buNone/>
              <a:defRPr>
                <a:solidFill>
                  <a:schemeClr val="tx1">
                    <a:tint val="75000"/>
                  </a:schemeClr>
                </a:solidFill>
              </a:defRPr>
            </a:lvl6pPr>
            <a:lvl7pPr marL="3291840" indent="0" algn="ctr">
              <a:buNone/>
              <a:defRPr>
                <a:solidFill>
                  <a:schemeClr val="tx1">
                    <a:tint val="75000"/>
                  </a:schemeClr>
                </a:solidFill>
              </a:defRPr>
            </a:lvl7pPr>
            <a:lvl8pPr marL="3840480" indent="0" algn="ctr">
              <a:buNone/>
              <a:defRPr>
                <a:solidFill>
                  <a:schemeClr val="tx1">
                    <a:tint val="75000"/>
                  </a:schemeClr>
                </a:solidFill>
              </a:defRPr>
            </a:lvl8pPr>
            <a:lvl9pPr marL="4389120" indent="0" algn="ctr">
              <a:buNone/>
              <a:defRPr>
                <a:solidFill>
                  <a:schemeClr val="tx1">
                    <a:tint val="75000"/>
                  </a:schemeClr>
                </a:solidFill>
              </a:defRPr>
            </a:lvl9pPr>
          </a:lstStyle>
          <a:p>
            <a:r>
              <a:rPr lang="tr-TR"/>
              <a:t>Asıl alt başlık stilini düzenlemek için tıklatın</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solidFill>
                  <a:srgbClr val="212745"/>
                </a:solidFill>
              </a:rPr>
              <a:pPr/>
              <a:t>10.10.2022</a:t>
            </a:fld>
            <a:endParaRPr lang="tr-TR">
              <a:solidFill>
                <a:srgbClr val="212745"/>
              </a:solidFill>
            </a:endParaRPr>
          </a:p>
        </p:txBody>
      </p:sp>
      <p:sp>
        <p:nvSpPr>
          <p:cNvPr id="5" name="Footer Placeholder 4"/>
          <p:cNvSpPr>
            <a:spLocks noGrp="1"/>
          </p:cNvSpPr>
          <p:nvPr>
            <p:ph type="ftr" sz="quarter" idx="11"/>
          </p:nvPr>
        </p:nvSpPr>
        <p:spPr/>
        <p:txBody>
          <a:bodyPr/>
          <a:lstStyle/>
          <a:p>
            <a:endParaRPr lang="tr-TR">
              <a:solidFill>
                <a:srgbClr val="212745"/>
              </a:solidFill>
            </a:endParaRPr>
          </a:p>
        </p:txBody>
      </p:sp>
      <p:sp>
        <p:nvSpPr>
          <p:cNvPr id="6" name="Slide Number Placeholder 5"/>
          <p:cNvSpPr>
            <a:spLocks noGrp="1"/>
          </p:cNvSpPr>
          <p:nvPr>
            <p:ph type="sldNum" sz="quarter" idx="12"/>
          </p:nvPr>
        </p:nvSpPr>
        <p:spPr/>
        <p:txBody>
          <a:bodyPr/>
          <a:lstStyle/>
          <a:p>
            <a:fld id="{F302176B-0E47-46AC-8F43-DAB4B8A37D06}" type="slidenum">
              <a:rPr lang="tr-TR" smtClean="0">
                <a:solidFill>
                  <a:srgbClr val="212745"/>
                </a:solidFill>
              </a:rPr>
              <a:pPr/>
              <a:t>‹#›</a:t>
            </a:fld>
            <a:endParaRPr lang="tr-TR">
              <a:solidFill>
                <a:srgbClr val="212745"/>
              </a:solidFill>
            </a:endParaRPr>
          </a:p>
        </p:txBody>
      </p:sp>
    </p:spTree>
    <p:extLst>
      <p:ext uri="{BB962C8B-B14F-4D97-AF65-F5344CB8AC3E}">
        <p14:creationId xmlns:p14="http://schemas.microsoft.com/office/powerpoint/2010/main" val="382893097"/>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a:p>
        </p:txBody>
      </p:sp>
      <p:sp>
        <p:nvSpPr>
          <p:cNvPr id="3" name="Content Placeholder 2"/>
          <p:cNvSpPr>
            <a:spLocks noGrp="1"/>
          </p:cNvSpPr>
          <p:nvPr>
            <p:ph idx="1"/>
          </p:nvPr>
        </p:nvSpPr>
        <p:spPr/>
        <p:txBody>
          <a:bodyPr/>
          <a:lstStyle>
            <a:lvl5pPr>
              <a:defRPr/>
            </a:lvl5pPr>
            <a:lvl6pPr marL="3017520" indent="-274320">
              <a:buClr>
                <a:schemeClr val="tx2"/>
              </a:buClr>
              <a:buSzPct val="101000"/>
              <a:buFont typeface="Courier New" pitchFamily="49" charset="0"/>
              <a:buChar char="o"/>
              <a:defRPr sz="1440"/>
            </a:lvl6pPr>
            <a:lvl7pPr marL="3566160" indent="-274320">
              <a:buClr>
                <a:schemeClr val="tx2"/>
              </a:buClr>
              <a:buFont typeface="Courier New" pitchFamily="49" charset="0"/>
              <a:buChar char="o"/>
              <a:defRPr sz="1440" baseline="0"/>
            </a:lvl7pPr>
            <a:lvl8pPr marL="4114800" indent="-274320">
              <a:buClr>
                <a:schemeClr val="tx2"/>
              </a:buClr>
              <a:buFont typeface="Courier New" pitchFamily="49" charset="0"/>
              <a:buChar char="o"/>
              <a:defRPr sz="1440" baseline="0"/>
            </a:lvl8pPr>
            <a:lvl9pPr marL="4663440" indent="-274320">
              <a:buClr>
                <a:schemeClr val="tx2"/>
              </a:buClr>
              <a:buFont typeface="Courier New" pitchFamily="49" charset="0"/>
              <a:buChar char="o"/>
              <a:defRPr sz="1440" baseline="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solidFill>
                  <a:srgbClr val="212745"/>
                </a:solidFill>
              </a:rPr>
              <a:pPr/>
              <a:t>10.10.2022</a:t>
            </a:fld>
            <a:endParaRPr lang="tr-TR">
              <a:solidFill>
                <a:srgbClr val="212745"/>
              </a:solidFill>
            </a:endParaRPr>
          </a:p>
        </p:txBody>
      </p:sp>
      <p:sp>
        <p:nvSpPr>
          <p:cNvPr id="5" name="Footer Placeholder 4"/>
          <p:cNvSpPr>
            <a:spLocks noGrp="1"/>
          </p:cNvSpPr>
          <p:nvPr>
            <p:ph type="ftr" sz="quarter" idx="11"/>
          </p:nvPr>
        </p:nvSpPr>
        <p:spPr/>
        <p:txBody>
          <a:bodyPr/>
          <a:lstStyle/>
          <a:p>
            <a:endParaRPr lang="tr-TR">
              <a:solidFill>
                <a:srgbClr val="212745"/>
              </a:solidFill>
            </a:endParaRPr>
          </a:p>
        </p:txBody>
      </p:sp>
      <p:sp>
        <p:nvSpPr>
          <p:cNvPr id="6" name="Slide Number Placeholder 5"/>
          <p:cNvSpPr>
            <a:spLocks noGrp="1"/>
          </p:cNvSpPr>
          <p:nvPr>
            <p:ph type="sldNum" sz="quarter" idx="12"/>
          </p:nvPr>
        </p:nvSpPr>
        <p:spPr/>
        <p:txBody>
          <a:bodyPr/>
          <a:lstStyle/>
          <a:p>
            <a:fld id="{F302176B-0E47-46AC-8F43-DAB4B8A37D06}" type="slidenum">
              <a:rPr lang="tr-TR" smtClean="0">
                <a:solidFill>
                  <a:srgbClr val="212745"/>
                </a:solidFill>
              </a:rPr>
              <a:pPr/>
              <a:t>‹#›</a:t>
            </a:fld>
            <a:endParaRPr lang="tr-TR">
              <a:solidFill>
                <a:srgbClr val="212745"/>
              </a:solidFill>
            </a:endParaRPr>
          </a:p>
        </p:txBody>
      </p:sp>
    </p:spTree>
    <p:extLst>
      <p:ext uri="{BB962C8B-B14F-4D97-AF65-F5344CB8AC3E}">
        <p14:creationId xmlns:p14="http://schemas.microsoft.com/office/powerpoint/2010/main" val="2249763101"/>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345924" y="3308581"/>
            <a:ext cx="9489571" cy="1468800"/>
          </a:xfrm>
        </p:spPr>
        <p:txBody>
          <a:bodyPr anchor="b"/>
          <a:lstStyle>
            <a:lvl1pPr algn="r">
              <a:defRPr sz="3840" b="0" cap="none"/>
            </a:lvl1pPr>
          </a:lstStyle>
          <a:p>
            <a:r>
              <a:rPr lang="tr-TR"/>
              <a:t>Asıl başlık stili için tıklatın</a:t>
            </a:r>
            <a:endParaRPr lang="en-US"/>
          </a:p>
        </p:txBody>
      </p:sp>
      <p:sp>
        <p:nvSpPr>
          <p:cNvPr id="3" name="Text Placeholder 2"/>
          <p:cNvSpPr>
            <a:spLocks noGrp="1"/>
          </p:cNvSpPr>
          <p:nvPr>
            <p:ph type="body" idx="1"/>
          </p:nvPr>
        </p:nvSpPr>
        <p:spPr>
          <a:xfrm>
            <a:off x="1345924" y="4777381"/>
            <a:ext cx="9489571" cy="860400"/>
          </a:xfrm>
        </p:spPr>
        <p:txBody>
          <a:bodyPr anchor="t">
            <a:normAutofit/>
          </a:bodyPr>
          <a:lstStyle>
            <a:lvl1pPr marL="0" indent="0" algn="r">
              <a:buNone/>
              <a:defRPr sz="2160">
                <a:solidFill>
                  <a:schemeClr val="tx2"/>
                </a:solidFill>
              </a:defRPr>
            </a:lvl1pPr>
            <a:lvl2pPr marL="548640" indent="0">
              <a:buNone/>
              <a:defRPr sz="2160">
                <a:solidFill>
                  <a:schemeClr val="tx1">
                    <a:tint val="75000"/>
                  </a:schemeClr>
                </a:solidFill>
              </a:defRPr>
            </a:lvl2pPr>
            <a:lvl3pPr marL="1097280" indent="0">
              <a:buNone/>
              <a:defRPr sz="1920">
                <a:solidFill>
                  <a:schemeClr val="tx1">
                    <a:tint val="75000"/>
                  </a:schemeClr>
                </a:solidFill>
              </a:defRPr>
            </a:lvl3pPr>
            <a:lvl4pPr marL="1645920" indent="0">
              <a:buNone/>
              <a:defRPr sz="1680">
                <a:solidFill>
                  <a:schemeClr val="tx1">
                    <a:tint val="75000"/>
                  </a:schemeClr>
                </a:solidFill>
              </a:defRPr>
            </a:lvl4pPr>
            <a:lvl5pPr marL="2194560" indent="0">
              <a:buNone/>
              <a:defRPr sz="1680">
                <a:solidFill>
                  <a:schemeClr val="tx1">
                    <a:tint val="75000"/>
                  </a:schemeClr>
                </a:solidFill>
              </a:defRPr>
            </a:lvl5pPr>
            <a:lvl6pPr marL="2743200" indent="0">
              <a:buNone/>
              <a:defRPr sz="1680">
                <a:solidFill>
                  <a:schemeClr val="tx1">
                    <a:tint val="75000"/>
                  </a:schemeClr>
                </a:solidFill>
              </a:defRPr>
            </a:lvl6pPr>
            <a:lvl7pPr marL="3291840" indent="0">
              <a:buNone/>
              <a:defRPr sz="1680">
                <a:solidFill>
                  <a:schemeClr val="tx1">
                    <a:tint val="75000"/>
                  </a:schemeClr>
                </a:solidFill>
              </a:defRPr>
            </a:lvl7pPr>
            <a:lvl8pPr marL="3840480" indent="0">
              <a:buNone/>
              <a:defRPr sz="1680">
                <a:solidFill>
                  <a:schemeClr val="tx1">
                    <a:tint val="75000"/>
                  </a:schemeClr>
                </a:solidFill>
              </a:defRPr>
            </a:lvl8pPr>
            <a:lvl9pPr marL="4389120" indent="0">
              <a:buNone/>
              <a:defRPr sz="1680">
                <a:solidFill>
                  <a:schemeClr val="tx1">
                    <a:tint val="75000"/>
                  </a:schemeClr>
                </a:solidFill>
              </a:defRPr>
            </a:lvl9pPr>
          </a:lstStyle>
          <a:p>
            <a:pPr lvl="0"/>
            <a:r>
              <a:rPr lang="tr-TR"/>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solidFill>
                  <a:srgbClr val="212745"/>
                </a:solidFill>
              </a:rPr>
              <a:pPr/>
              <a:t>10.10.2022</a:t>
            </a:fld>
            <a:endParaRPr lang="tr-TR">
              <a:solidFill>
                <a:srgbClr val="212745"/>
              </a:solidFill>
            </a:endParaRPr>
          </a:p>
        </p:txBody>
      </p:sp>
      <p:sp>
        <p:nvSpPr>
          <p:cNvPr id="5" name="Footer Placeholder 4"/>
          <p:cNvSpPr>
            <a:spLocks noGrp="1"/>
          </p:cNvSpPr>
          <p:nvPr>
            <p:ph type="ftr" sz="quarter" idx="11"/>
          </p:nvPr>
        </p:nvSpPr>
        <p:spPr/>
        <p:txBody>
          <a:bodyPr/>
          <a:lstStyle/>
          <a:p>
            <a:endParaRPr lang="tr-TR">
              <a:solidFill>
                <a:srgbClr val="212745"/>
              </a:solidFill>
            </a:endParaRPr>
          </a:p>
        </p:txBody>
      </p:sp>
      <p:sp>
        <p:nvSpPr>
          <p:cNvPr id="6" name="Slide Number Placeholder 5"/>
          <p:cNvSpPr>
            <a:spLocks noGrp="1"/>
          </p:cNvSpPr>
          <p:nvPr>
            <p:ph type="sldNum" sz="quarter" idx="12"/>
          </p:nvPr>
        </p:nvSpPr>
        <p:spPr/>
        <p:txBody>
          <a:bodyPr/>
          <a:lstStyle/>
          <a:p>
            <a:fld id="{F302176B-0E47-46AC-8F43-DAB4B8A37D06}" type="slidenum">
              <a:rPr lang="tr-TR" smtClean="0">
                <a:solidFill>
                  <a:srgbClr val="212745"/>
                </a:solidFill>
              </a:rPr>
              <a:pPr/>
              <a:t>‹#›</a:t>
            </a:fld>
            <a:endParaRPr lang="tr-TR">
              <a:solidFill>
                <a:srgbClr val="212745"/>
              </a:solidFill>
            </a:endParaRPr>
          </a:p>
        </p:txBody>
      </p:sp>
    </p:spTree>
    <p:extLst>
      <p:ext uri="{BB962C8B-B14F-4D97-AF65-F5344CB8AC3E}">
        <p14:creationId xmlns:p14="http://schemas.microsoft.com/office/powerpoint/2010/main" val="495481242"/>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1345925" y="675725"/>
            <a:ext cx="9497440" cy="924475"/>
          </a:xfrm>
        </p:spPr>
        <p:txBody>
          <a:bodyPr/>
          <a:lstStyle/>
          <a:p>
            <a:r>
              <a:rPr lang="tr-TR"/>
              <a:t>Asıl başlık stili için tıklatın</a:t>
            </a:r>
            <a:endParaRPr lang="en-US"/>
          </a:p>
        </p:txBody>
      </p:sp>
      <p:sp>
        <p:nvSpPr>
          <p:cNvPr id="3" name="Content Placeholder 2"/>
          <p:cNvSpPr>
            <a:spLocks noGrp="1"/>
          </p:cNvSpPr>
          <p:nvPr>
            <p:ph sz="half" idx="1"/>
          </p:nvPr>
        </p:nvSpPr>
        <p:spPr>
          <a:xfrm>
            <a:off x="1345925" y="1809750"/>
            <a:ext cx="4628369" cy="4051301"/>
          </a:xfrm>
        </p:spPr>
        <p:txBody>
          <a:bodyPr>
            <a:normAutofit/>
          </a:bodyPr>
          <a:lstStyle>
            <a:lvl5pPr>
              <a:defRPr/>
            </a:lvl5pPr>
            <a:lvl6pPr marL="3017520" indent="-274320">
              <a:buClr>
                <a:schemeClr val="tx2"/>
              </a:buClr>
              <a:buSzPct val="101000"/>
              <a:buFont typeface="Courier New" pitchFamily="49" charset="0"/>
              <a:buChar char="o"/>
              <a:defRPr sz="1440"/>
            </a:lvl6pPr>
            <a:lvl7pPr marL="3566160" indent="-274320">
              <a:buClr>
                <a:schemeClr val="tx2"/>
              </a:buClr>
              <a:buFont typeface="Courier New" pitchFamily="49" charset="0"/>
              <a:buChar char="o"/>
              <a:defRPr sz="1440" baseline="0"/>
            </a:lvl7pPr>
            <a:lvl8pPr marL="4114800" indent="-274320">
              <a:buClr>
                <a:schemeClr val="tx2"/>
              </a:buClr>
              <a:buFont typeface="Courier New" pitchFamily="49" charset="0"/>
              <a:buChar char="o"/>
              <a:defRPr sz="1440" baseline="0"/>
            </a:lvl8pPr>
            <a:lvl9pPr marL="4663440" indent="-274320">
              <a:buClr>
                <a:schemeClr val="tx2"/>
              </a:buClr>
              <a:buFont typeface="Courier New" pitchFamily="49" charset="0"/>
              <a:buChar char="o"/>
              <a:defRPr sz="1440" baseline="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Content Placeholder 3"/>
          <p:cNvSpPr>
            <a:spLocks noGrp="1"/>
          </p:cNvSpPr>
          <p:nvPr>
            <p:ph sz="half" idx="2"/>
          </p:nvPr>
        </p:nvSpPr>
        <p:spPr>
          <a:xfrm>
            <a:off x="6217709" y="1809749"/>
            <a:ext cx="4625656" cy="4051302"/>
          </a:xfrm>
        </p:spPr>
        <p:txBody>
          <a:bodyPr>
            <a:normAutofit/>
          </a:bodyPr>
          <a:lstStyle>
            <a:lvl5pPr>
              <a:defRPr/>
            </a:lvl5pPr>
            <a:lvl6pPr marL="3017520" indent="-274320">
              <a:buClr>
                <a:schemeClr val="tx2"/>
              </a:buClr>
              <a:buSzPct val="101000"/>
              <a:buFont typeface="Courier New" pitchFamily="49" charset="0"/>
              <a:buChar char="o"/>
              <a:defRPr sz="1440"/>
            </a:lvl6pPr>
            <a:lvl7pPr marL="3566160" indent="-274320">
              <a:buClr>
                <a:schemeClr val="tx2"/>
              </a:buClr>
              <a:buFont typeface="Courier New" pitchFamily="49" charset="0"/>
              <a:buChar char="o"/>
              <a:defRPr sz="1440" baseline="0"/>
            </a:lvl7pPr>
            <a:lvl8pPr marL="4114800" indent="-274320">
              <a:buClr>
                <a:schemeClr val="tx2"/>
              </a:buClr>
              <a:buFont typeface="Courier New" pitchFamily="49" charset="0"/>
              <a:buChar char="o"/>
              <a:defRPr sz="1440" baseline="0"/>
            </a:lvl8pPr>
            <a:lvl9pPr marL="4663440" indent="-274320">
              <a:buClr>
                <a:schemeClr val="tx2"/>
              </a:buClr>
              <a:buFont typeface="Courier New" pitchFamily="49" charset="0"/>
              <a:buChar char="o"/>
              <a:defRPr sz="1440" baseline="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A23720DD-5B6D-40BF-8493-A6B52D484E6B}" type="datetimeFigureOut">
              <a:rPr lang="tr-TR" smtClean="0">
                <a:solidFill>
                  <a:srgbClr val="212745"/>
                </a:solidFill>
              </a:rPr>
              <a:pPr/>
              <a:t>10.10.2022</a:t>
            </a:fld>
            <a:endParaRPr lang="tr-TR">
              <a:solidFill>
                <a:srgbClr val="212745"/>
              </a:solidFill>
            </a:endParaRPr>
          </a:p>
        </p:txBody>
      </p:sp>
      <p:sp>
        <p:nvSpPr>
          <p:cNvPr id="6" name="Footer Placeholder 5"/>
          <p:cNvSpPr>
            <a:spLocks noGrp="1"/>
          </p:cNvSpPr>
          <p:nvPr>
            <p:ph type="ftr" sz="quarter" idx="11"/>
          </p:nvPr>
        </p:nvSpPr>
        <p:spPr/>
        <p:txBody>
          <a:bodyPr/>
          <a:lstStyle/>
          <a:p>
            <a:endParaRPr lang="tr-TR">
              <a:solidFill>
                <a:srgbClr val="212745"/>
              </a:solidFill>
            </a:endParaRPr>
          </a:p>
        </p:txBody>
      </p:sp>
      <p:sp>
        <p:nvSpPr>
          <p:cNvPr id="7" name="Slide Number Placeholder 6"/>
          <p:cNvSpPr>
            <a:spLocks noGrp="1"/>
          </p:cNvSpPr>
          <p:nvPr>
            <p:ph type="sldNum" sz="quarter" idx="12"/>
          </p:nvPr>
        </p:nvSpPr>
        <p:spPr/>
        <p:txBody>
          <a:bodyPr/>
          <a:lstStyle/>
          <a:p>
            <a:fld id="{F302176B-0E47-46AC-8F43-DAB4B8A37D06}" type="slidenum">
              <a:rPr lang="tr-TR" smtClean="0">
                <a:solidFill>
                  <a:srgbClr val="212745"/>
                </a:solidFill>
              </a:rPr>
              <a:pPr/>
              <a:t>‹#›</a:t>
            </a:fld>
            <a:endParaRPr lang="tr-TR">
              <a:solidFill>
                <a:srgbClr val="212745"/>
              </a:solidFill>
            </a:endParaRPr>
          </a:p>
        </p:txBody>
      </p:sp>
    </p:spTree>
    <p:extLst>
      <p:ext uri="{BB962C8B-B14F-4D97-AF65-F5344CB8AC3E}">
        <p14:creationId xmlns:p14="http://schemas.microsoft.com/office/powerpoint/2010/main" val="866850985"/>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1" name="click.wav"/>
          </p:stSnd>
        </p:sndAc>
      </p:transition>
    </mc:Choice>
    <mc:Fallback xmlns="">
      <p:transition spd="slow">
        <p:fade/>
        <p:sndAc>
          <p:stSnd>
            <p:snd r:embed="rId3" name="click.wav"/>
          </p:stSnd>
        </p:sndAc>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audio" Target="../media/audio1.wav"/><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audio" Target="NUL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audio" Target="../media/audio1.wav"/><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audio" Target="../media/audio10.wav"/><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theme" Target="../theme/theme5.xml"/><Relationship Id="rId5" Type="http://schemas.openxmlformats.org/officeDocument/2006/relationships/slideLayout" Target="../slideLayouts/slideLayout43.xml"/><Relationship Id="rId4"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9144000" h="6858000">
                <a:moveTo>
                  <a:pt x="9144000" y="0"/>
                </a:moveTo>
                <a:lnTo>
                  <a:pt x="0" y="0"/>
                </a:lnTo>
                <a:lnTo>
                  <a:pt x="0" y="6858000"/>
                </a:lnTo>
                <a:lnTo>
                  <a:pt x="9144000" y="6858000"/>
                </a:lnTo>
                <a:lnTo>
                  <a:pt x="9144000" y="0"/>
                </a:lnTo>
                <a:close/>
              </a:path>
            </a:pathLst>
          </a:custGeom>
          <a:solidFill>
            <a:srgbClr val="000000"/>
          </a:solidFill>
        </p:spPr>
        <p:txBody>
          <a:bodyPr wrap="square" lIns="0" tIns="0" rIns="0" bIns="0" rtlCol="0"/>
          <a:lstStyle/>
          <a:p>
            <a:endParaRPr sz="1800" smtClean="0">
              <a:solidFill>
                <a:prstClr val="black"/>
              </a:solidFill>
            </a:endParaRPr>
          </a:p>
        </p:txBody>
      </p:sp>
      <p:sp>
        <p:nvSpPr>
          <p:cNvPr id="2" name="Holder 2"/>
          <p:cNvSpPr>
            <a:spLocks noGrp="1"/>
          </p:cNvSpPr>
          <p:nvPr>
            <p:ph type="title"/>
          </p:nvPr>
        </p:nvSpPr>
        <p:spPr>
          <a:xfrm>
            <a:off x="536990" y="354025"/>
            <a:ext cx="3416300" cy="430887"/>
          </a:xfrm>
          <a:prstGeom prst="rect">
            <a:avLst/>
          </a:prstGeom>
        </p:spPr>
        <p:txBody>
          <a:bodyPr wrap="square" lIns="0" tIns="0" rIns="0" bIns="0">
            <a:spAutoFit/>
          </a:bodyPr>
          <a:lstStyle>
            <a:lvl1pPr>
              <a:defRPr sz="2800" b="1" i="0">
                <a:solidFill>
                  <a:schemeClr val="bg1"/>
                </a:solidFill>
                <a:latin typeface="Times New Roman"/>
                <a:cs typeface="Times New Roman"/>
              </a:defRPr>
            </a:lvl1pPr>
          </a:lstStyle>
          <a:p>
            <a:endParaRPr/>
          </a:p>
        </p:txBody>
      </p:sp>
      <p:sp>
        <p:nvSpPr>
          <p:cNvPr id="3" name="Holder 3"/>
          <p:cNvSpPr>
            <a:spLocks noGrp="1"/>
          </p:cNvSpPr>
          <p:nvPr>
            <p:ph type="body" idx="1"/>
          </p:nvPr>
        </p:nvSpPr>
        <p:spPr>
          <a:xfrm>
            <a:off x="609600" y="1577340"/>
            <a:ext cx="10972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714588" y="6290110"/>
            <a:ext cx="958425" cy="225425"/>
          </a:xfrm>
          <a:prstGeom prst="rect">
            <a:avLst/>
          </a:prstGeom>
        </p:spPr>
        <p:txBody>
          <a:bodyPr wrap="square" lIns="0" tIns="0" rIns="0" bIns="0">
            <a:spAutoFit/>
          </a:bodyPr>
          <a:lstStyle>
            <a:lvl1pPr>
              <a:defRPr sz="1400" b="0" i="0">
                <a:solidFill>
                  <a:schemeClr val="bg1"/>
                </a:solidFill>
                <a:latin typeface="Arial MT"/>
                <a:cs typeface="Arial MT"/>
              </a:defRPr>
            </a:lvl1pPr>
          </a:lstStyle>
          <a:p>
            <a:pPr marL="12700">
              <a:lnSpc>
                <a:spcPts val="1655"/>
              </a:lnSpc>
            </a:pPr>
            <a:r>
              <a:rPr lang="tr-TR" smtClean="0">
                <a:solidFill>
                  <a:prstClr val="white"/>
                </a:solidFill>
              </a:rPr>
              <a:t>7.5.20</a:t>
            </a:r>
            <a:r>
              <a:rPr lang="tr-TR" spc="-20" smtClean="0">
                <a:solidFill>
                  <a:prstClr val="white"/>
                </a:solidFill>
              </a:rPr>
              <a:t>2</a:t>
            </a:r>
            <a:r>
              <a:rPr lang="tr-TR" smtClean="0">
                <a:solidFill>
                  <a:prstClr val="white"/>
                </a:solidFill>
              </a:rPr>
              <a:t>0</a:t>
            </a:r>
            <a:endParaRPr lang="tr-TR" dirty="0">
              <a:solidFill>
                <a:prstClr val="white"/>
              </a:solidFill>
            </a:endParaRPr>
          </a:p>
        </p:txBody>
      </p:sp>
      <p:sp>
        <p:nvSpPr>
          <p:cNvPr id="6" name="Holder 6"/>
          <p:cNvSpPr>
            <a:spLocks noGrp="1"/>
          </p:cNvSpPr>
          <p:nvPr>
            <p:ph type="sldNum" sz="quarter" idx="7"/>
          </p:nvPr>
        </p:nvSpPr>
        <p:spPr>
          <a:xfrm>
            <a:off x="11145520" y="6290110"/>
            <a:ext cx="366605" cy="218008"/>
          </a:xfrm>
          <a:prstGeom prst="rect">
            <a:avLst/>
          </a:prstGeom>
        </p:spPr>
        <p:txBody>
          <a:bodyPr wrap="square" lIns="0" tIns="0" rIns="0" bIns="0">
            <a:spAutoFit/>
          </a:bodyPr>
          <a:lstStyle>
            <a:lvl1pPr>
              <a:defRPr sz="1400" b="0" i="0">
                <a:solidFill>
                  <a:schemeClr val="bg1"/>
                </a:solidFill>
                <a:latin typeface="Arial MT"/>
                <a:cs typeface="Arial MT"/>
              </a:defRPr>
            </a:lvl1pPr>
          </a:lstStyle>
          <a:p>
            <a:pPr marL="136525">
              <a:lnSpc>
                <a:spcPts val="1655"/>
              </a:lnSpc>
            </a:pPr>
            <a:fld id="{81D60167-4931-47E6-BA6A-407CBD079E47}" type="slidenum">
              <a:rPr lang="tr-TR" smtClean="0">
                <a:solidFill>
                  <a:prstClr val="white"/>
                </a:solidFill>
              </a:rPr>
              <a:pPr marL="136525">
                <a:lnSpc>
                  <a:spcPts val="1655"/>
                </a:lnSpc>
              </a:pPr>
              <a:t>‹#›</a:t>
            </a:fld>
            <a:endParaRPr lang="tr-TR" dirty="0">
              <a:solidFill>
                <a:prstClr val="white"/>
              </a:solidFill>
            </a:endParaRPr>
          </a:p>
        </p:txBody>
      </p:sp>
    </p:spTree>
    <p:extLst>
      <p:ext uri="{BB962C8B-B14F-4D97-AF65-F5344CB8AC3E}">
        <p14:creationId xmlns:p14="http://schemas.microsoft.com/office/powerpoint/2010/main" val="2652326005"/>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45925" y="675725"/>
            <a:ext cx="9500150" cy="924475"/>
          </a:xfrm>
          <a:prstGeom prst="rect">
            <a:avLst/>
          </a:prstGeom>
        </p:spPr>
        <p:txBody>
          <a:bodyPr vert="horz" lIns="91440" tIns="45720" rIns="91440" bIns="45720" rtlCol="0" anchor="ctr">
            <a:noAutofit/>
          </a:bodyPr>
          <a:lstStyle/>
          <a:p>
            <a:r>
              <a:rPr lang="tr-TR" dirty="0"/>
              <a:t>Asıl başlık stili için tıklatın</a:t>
            </a:r>
            <a:endParaRPr lang="en-US" dirty="0"/>
          </a:p>
        </p:txBody>
      </p:sp>
      <p:sp>
        <p:nvSpPr>
          <p:cNvPr id="3" name="Text Placeholder 2"/>
          <p:cNvSpPr>
            <a:spLocks noGrp="1"/>
          </p:cNvSpPr>
          <p:nvPr>
            <p:ph type="body" idx="1"/>
          </p:nvPr>
        </p:nvSpPr>
        <p:spPr>
          <a:xfrm>
            <a:off x="1345924" y="1807361"/>
            <a:ext cx="9500149" cy="4051438"/>
          </a:xfrm>
          <a:prstGeom prst="rect">
            <a:avLst/>
          </a:prstGeom>
        </p:spPr>
        <p:txBody>
          <a:bodyPr vert="horz" lIns="91440" tIns="45720" rIns="91440" bIns="45720" rtlCol="0" anchor="ctr">
            <a:normAutofit/>
          </a:bodyPr>
          <a:lstStyle/>
          <a:p>
            <a:pPr lvl="0"/>
            <a:r>
              <a:rPr lang="tr-TR" dirty="0"/>
              <a:t>Asıl metin stillerini düzenlemek için tıklatın</a:t>
            </a:r>
          </a:p>
          <a:p>
            <a:pPr lvl="1"/>
            <a:r>
              <a:rPr lang="tr-TR" dirty="0"/>
              <a:t>İkinci düzey</a:t>
            </a:r>
          </a:p>
          <a:p>
            <a:pPr lvl="2"/>
            <a:r>
              <a:rPr lang="tr-TR" dirty="0"/>
              <a:t>Üçüncü düzey</a:t>
            </a:r>
          </a:p>
          <a:p>
            <a:pPr lvl="3"/>
            <a:r>
              <a:rPr lang="tr-TR" dirty="0"/>
              <a:t>Dördüncü düzey</a:t>
            </a:r>
          </a:p>
          <a:p>
            <a:pPr lvl="4"/>
            <a:r>
              <a:rPr lang="tr-TR" dirty="0"/>
              <a:t>Beşinci düzey</a:t>
            </a:r>
            <a:endParaRPr lang="en-US" dirty="0"/>
          </a:p>
        </p:txBody>
      </p:sp>
      <p:sp>
        <p:nvSpPr>
          <p:cNvPr id="4" name="Date Placeholder 3"/>
          <p:cNvSpPr>
            <a:spLocks noGrp="1"/>
          </p:cNvSpPr>
          <p:nvPr>
            <p:ph type="dt" sz="half" idx="2"/>
          </p:nvPr>
        </p:nvSpPr>
        <p:spPr>
          <a:xfrm>
            <a:off x="8583126" y="5951812"/>
            <a:ext cx="2844800" cy="365125"/>
          </a:xfrm>
          <a:prstGeom prst="rect">
            <a:avLst/>
          </a:prstGeom>
        </p:spPr>
        <p:txBody>
          <a:bodyPr vert="horz" lIns="91440" tIns="45720" rIns="91440" bIns="45720" rtlCol="0" anchor="b"/>
          <a:lstStyle>
            <a:lvl1pPr algn="r">
              <a:defRPr sz="1080">
                <a:solidFill>
                  <a:schemeClr val="tx2"/>
                </a:solidFill>
                <a:latin typeface="Ebrima" panose="02000000000000000000" pitchFamily="2" charset="0"/>
              </a:defRPr>
            </a:lvl1pPr>
          </a:lstStyle>
          <a:p>
            <a:fld id="{A23720DD-5B6D-40BF-8493-A6B52D484E6B}" type="datetimeFigureOut">
              <a:rPr lang="tr-TR" smtClean="0">
                <a:solidFill>
                  <a:srgbClr val="212745"/>
                </a:solidFill>
              </a:rPr>
              <a:pPr/>
              <a:t>10.10.2022</a:t>
            </a:fld>
            <a:endParaRPr lang="tr-TR" dirty="0">
              <a:solidFill>
                <a:srgbClr val="212745"/>
              </a:solidFill>
            </a:endParaRPr>
          </a:p>
        </p:txBody>
      </p:sp>
      <p:sp>
        <p:nvSpPr>
          <p:cNvPr id="5" name="Footer Placeholder 4"/>
          <p:cNvSpPr>
            <a:spLocks noGrp="1"/>
          </p:cNvSpPr>
          <p:nvPr>
            <p:ph type="ftr" sz="quarter" idx="3"/>
          </p:nvPr>
        </p:nvSpPr>
        <p:spPr>
          <a:xfrm>
            <a:off x="1574596" y="5951812"/>
            <a:ext cx="7008532" cy="365125"/>
          </a:xfrm>
          <a:prstGeom prst="rect">
            <a:avLst/>
          </a:prstGeom>
        </p:spPr>
        <p:txBody>
          <a:bodyPr vert="horz" lIns="91440" tIns="45720" rIns="91440" bIns="45720" rtlCol="0" anchor="b"/>
          <a:lstStyle>
            <a:lvl1pPr algn="l">
              <a:defRPr sz="1080">
                <a:solidFill>
                  <a:schemeClr val="tx2"/>
                </a:solidFill>
                <a:latin typeface="Ebrima" panose="02000000000000000000" pitchFamily="2" charset="0"/>
              </a:defRPr>
            </a:lvl1pPr>
          </a:lstStyle>
          <a:p>
            <a:endParaRPr lang="tr-TR" dirty="0">
              <a:solidFill>
                <a:srgbClr val="212745"/>
              </a:solidFill>
            </a:endParaRPr>
          </a:p>
        </p:txBody>
      </p:sp>
      <p:sp>
        <p:nvSpPr>
          <p:cNvPr id="6" name="Slide Number Placeholder 5"/>
          <p:cNvSpPr>
            <a:spLocks noGrp="1"/>
          </p:cNvSpPr>
          <p:nvPr>
            <p:ph type="sldNum" sz="quarter" idx="4"/>
          </p:nvPr>
        </p:nvSpPr>
        <p:spPr>
          <a:xfrm>
            <a:off x="763547" y="5951812"/>
            <a:ext cx="811049" cy="365125"/>
          </a:xfrm>
          <a:prstGeom prst="rect">
            <a:avLst/>
          </a:prstGeom>
        </p:spPr>
        <p:txBody>
          <a:bodyPr vert="horz" lIns="91440" tIns="45720" rIns="91440" bIns="45720" rtlCol="0" anchor="b"/>
          <a:lstStyle>
            <a:lvl1pPr algn="l">
              <a:defRPr sz="2160">
                <a:solidFill>
                  <a:schemeClr val="tx2"/>
                </a:solidFill>
                <a:latin typeface="Ebrima" panose="02000000000000000000" pitchFamily="2" charset="0"/>
              </a:defRPr>
            </a:lvl1pPr>
          </a:lstStyle>
          <a:p>
            <a:fld id="{F302176B-0E47-46AC-8F43-DAB4B8A37D06}" type="slidenum">
              <a:rPr lang="tr-TR" smtClean="0">
                <a:solidFill>
                  <a:srgbClr val="212745"/>
                </a:solidFill>
              </a:rPr>
              <a:pPr/>
              <a:t>‹#›</a:t>
            </a:fld>
            <a:endParaRPr lang="tr-TR" dirty="0">
              <a:solidFill>
                <a:srgbClr val="212745"/>
              </a:solidFill>
            </a:endParaRPr>
          </a:p>
        </p:txBody>
      </p:sp>
      <p:grpSp>
        <p:nvGrpSpPr>
          <p:cNvPr id="61" name="Group 60"/>
          <p:cNvGrpSpPr/>
          <p:nvPr/>
        </p:nvGrpSpPr>
        <p:grpSpPr>
          <a:xfrm>
            <a:off x="-44793" y="3"/>
            <a:ext cx="12236794" cy="6857999"/>
            <a:chOff x="-33595" y="0"/>
            <a:chExt cx="9177595" cy="6857999"/>
          </a:xfrm>
        </p:grpSpPr>
        <p:grpSp>
          <p:nvGrpSpPr>
            <p:cNvPr id="62" name="Group 182"/>
            <p:cNvGrpSpPr/>
            <p:nvPr/>
          </p:nvGrpSpPr>
          <p:grpSpPr>
            <a:xfrm>
              <a:off x="-33595" y="437091"/>
              <a:ext cx="9074452" cy="6174255"/>
              <a:chOff x="-33595" y="437091"/>
              <a:chExt cx="9074452" cy="6174255"/>
            </a:xfrm>
          </p:grpSpPr>
          <p:sp>
            <p:nvSpPr>
              <p:cNvPr id="92" name="Freeform 12"/>
              <p:cNvSpPr>
                <a:spLocks noChangeAspect="1"/>
              </p:cNvSpPr>
              <p:nvPr/>
            </p:nvSpPr>
            <p:spPr bwMode="auto">
              <a:xfrm rot="8051039">
                <a:off x="-11813" y="3783436"/>
                <a:ext cx="1054883" cy="1098447"/>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93" name="Freeform 28"/>
              <p:cNvSpPr>
                <a:spLocks noChangeAspect="1"/>
              </p:cNvSpPr>
              <p:nvPr/>
            </p:nvSpPr>
            <p:spPr bwMode="auto">
              <a:xfrm rot="7569598">
                <a:off x="558950" y="196683"/>
                <a:ext cx="832668" cy="1313484"/>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94" name="Freeform 36"/>
              <p:cNvSpPr>
                <a:spLocks noChangeAspect="1"/>
              </p:cNvSpPr>
              <p:nvPr/>
            </p:nvSpPr>
            <p:spPr bwMode="auto">
              <a:xfrm rot="11849821">
                <a:off x="7750232" y="597775"/>
                <a:ext cx="1064273" cy="1063143"/>
              </a:xfrm>
              <a:custGeom>
                <a:avLst/>
                <a:gdLst/>
                <a:ahLst/>
                <a:cxnLst>
                  <a:cxn ang="0">
                    <a:pos x="1280" y="874"/>
                  </a:cxn>
                  <a:cxn ang="0">
                    <a:pos x="1142" y="974"/>
                  </a:cxn>
                  <a:cxn ang="0">
                    <a:pos x="1150" y="944"/>
                  </a:cxn>
                  <a:cxn ang="0">
                    <a:pos x="1196" y="832"/>
                  </a:cxn>
                  <a:cxn ang="0">
                    <a:pos x="1194" y="590"/>
                  </a:cxn>
                  <a:cxn ang="0">
                    <a:pos x="1152" y="368"/>
                  </a:cxn>
                  <a:cxn ang="0">
                    <a:pos x="1020" y="148"/>
                  </a:cxn>
                  <a:cxn ang="0">
                    <a:pos x="958" y="62"/>
                  </a:cxn>
                  <a:cxn ang="0">
                    <a:pos x="942" y="0"/>
                  </a:cxn>
                  <a:cxn ang="0">
                    <a:pos x="930" y="44"/>
                  </a:cxn>
                  <a:cxn ang="0">
                    <a:pos x="884" y="120"/>
                  </a:cxn>
                  <a:cxn ang="0">
                    <a:pos x="738" y="346"/>
                  </a:cxn>
                  <a:cxn ang="0">
                    <a:pos x="702" y="516"/>
                  </a:cxn>
                  <a:cxn ang="0">
                    <a:pos x="680" y="794"/>
                  </a:cxn>
                  <a:cxn ang="0">
                    <a:pos x="724" y="930"/>
                  </a:cxn>
                  <a:cxn ang="0">
                    <a:pos x="744" y="972"/>
                  </a:cxn>
                  <a:cxn ang="0">
                    <a:pos x="636" y="896"/>
                  </a:cxn>
                  <a:cxn ang="0">
                    <a:pos x="504" y="826"/>
                  </a:cxn>
                  <a:cxn ang="0">
                    <a:pos x="118" y="794"/>
                  </a:cxn>
                  <a:cxn ang="0">
                    <a:pos x="72" y="836"/>
                  </a:cxn>
                  <a:cxn ang="0">
                    <a:pos x="232" y="986"/>
                  </a:cxn>
                  <a:cxn ang="0">
                    <a:pos x="424" y="1194"/>
                  </a:cxn>
                  <a:cxn ang="0">
                    <a:pos x="608" y="1266"/>
                  </a:cxn>
                  <a:cxn ang="0">
                    <a:pos x="698" y="1248"/>
                  </a:cxn>
                  <a:cxn ang="0">
                    <a:pos x="708" y="1268"/>
                  </a:cxn>
                  <a:cxn ang="0">
                    <a:pos x="558" y="1382"/>
                  </a:cxn>
                  <a:cxn ang="0">
                    <a:pos x="416" y="1562"/>
                  </a:cxn>
                  <a:cxn ang="0">
                    <a:pos x="460" y="1634"/>
                  </a:cxn>
                  <a:cxn ang="0">
                    <a:pos x="628" y="1588"/>
                  </a:cxn>
                  <a:cxn ang="0">
                    <a:pos x="752" y="1516"/>
                  </a:cxn>
                  <a:cxn ang="0">
                    <a:pos x="784" y="1576"/>
                  </a:cxn>
                  <a:cxn ang="0">
                    <a:pos x="816" y="1560"/>
                  </a:cxn>
                  <a:cxn ang="0">
                    <a:pos x="858" y="1422"/>
                  </a:cxn>
                  <a:cxn ang="0">
                    <a:pos x="904" y="1368"/>
                  </a:cxn>
                  <a:cxn ang="0">
                    <a:pos x="878" y="1664"/>
                  </a:cxn>
                  <a:cxn ang="0">
                    <a:pos x="810" y="1824"/>
                  </a:cxn>
                  <a:cxn ang="0">
                    <a:pos x="780" y="1854"/>
                  </a:cxn>
                  <a:cxn ang="0">
                    <a:pos x="806" y="1876"/>
                  </a:cxn>
                  <a:cxn ang="0">
                    <a:pos x="874" y="1868"/>
                  </a:cxn>
                  <a:cxn ang="0">
                    <a:pos x="904" y="1856"/>
                  </a:cxn>
                  <a:cxn ang="0">
                    <a:pos x="952" y="1680"/>
                  </a:cxn>
                  <a:cxn ang="0">
                    <a:pos x="988" y="1342"/>
                  </a:cxn>
                  <a:cxn ang="0">
                    <a:pos x="1062" y="1548"/>
                  </a:cxn>
                  <a:cxn ang="0">
                    <a:pos x="1084" y="1572"/>
                  </a:cxn>
                  <a:cxn ang="0">
                    <a:pos x="1112" y="1566"/>
                  </a:cxn>
                  <a:cxn ang="0">
                    <a:pos x="1162" y="1530"/>
                  </a:cxn>
                  <a:cxn ang="0">
                    <a:pos x="1344" y="1620"/>
                  </a:cxn>
                  <a:cxn ang="0">
                    <a:pos x="1498" y="1638"/>
                  </a:cxn>
                  <a:cxn ang="0">
                    <a:pos x="1402" y="1462"/>
                  </a:cxn>
                  <a:cxn ang="0">
                    <a:pos x="1230" y="1306"/>
                  </a:cxn>
                  <a:cxn ang="0">
                    <a:pos x="1164" y="1252"/>
                  </a:cxn>
                  <a:cxn ang="0">
                    <a:pos x="1216" y="1260"/>
                  </a:cxn>
                  <a:cxn ang="0">
                    <a:pos x="1358" y="1250"/>
                  </a:cxn>
                  <a:cxn ang="0">
                    <a:pos x="1576" y="1076"/>
                  </a:cxn>
                  <a:cxn ang="0">
                    <a:pos x="1744" y="892"/>
                  </a:cxn>
                  <a:cxn ang="0">
                    <a:pos x="1880" y="802"/>
                  </a:cxn>
                  <a:cxn ang="0">
                    <a:pos x="1528" y="798"/>
                  </a:cxn>
                </a:cxnLst>
                <a:rect l="0" t="0" r="r" b="b"/>
                <a:pathLst>
                  <a:path w="1884" h="1882">
                    <a:moveTo>
                      <a:pt x="1380" y="826"/>
                    </a:moveTo>
                    <a:lnTo>
                      <a:pt x="1380" y="826"/>
                    </a:lnTo>
                    <a:lnTo>
                      <a:pt x="1364" y="830"/>
                    </a:lnTo>
                    <a:lnTo>
                      <a:pt x="1348" y="836"/>
                    </a:lnTo>
                    <a:lnTo>
                      <a:pt x="1314" y="852"/>
                    </a:lnTo>
                    <a:lnTo>
                      <a:pt x="1280" y="874"/>
                    </a:lnTo>
                    <a:lnTo>
                      <a:pt x="1248" y="896"/>
                    </a:lnTo>
                    <a:lnTo>
                      <a:pt x="1190" y="940"/>
                    </a:lnTo>
                    <a:lnTo>
                      <a:pt x="1156" y="968"/>
                    </a:lnTo>
                    <a:lnTo>
                      <a:pt x="1156" y="968"/>
                    </a:lnTo>
                    <a:lnTo>
                      <a:pt x="1148" y="972"/>
                    </a:lnTo>
                    <a:lnTo>
                      <a:pt x="1142" y="974"/>
                    </a:lnTo>
                    <a:lnTo>
                      <a:pt x="1140" y="972"/>
                    </a:lnTo>
                    <a:lnTo>
                      <a:pt x="1138" y="968"/>
                    </a:lnTo>
                    <a:lnTo>
                      <a:pt x="1138" y="960"/>
                    </a:lnTo>
                    <a:lnTo>
                      <a:pt x="1138" y="956"/>
                    </a:lnTo>
                    <a:lnTo>
                      <a:pt x="1138" y="956"/>
                    </a:lnTo>
                    <a:lnTo>
                      <a:pt x="1150" y="944"/>
                    </a:lnTo>
                    <a:lnTo>
                      <a:pt x="1160" y="930"/>
                    </a:lnTo>
                    <a:lnTo>
                      <a:pt x="1168" y="916"/>
                    </a:lnTo>
                    <a:lnTo>
                      <a:pt x="1176" y="900"/>
                    </a:lnTo>
                    <a:lnTo>
                      <a:pt x="1182" y="884"/>
                    </a:lnTo>
                    <a:lnTo>
                      <a:pt x="1188" y="868"/>
                    </a:lnTo>
                    <a:lnTo>
                      <a:pt x="1196" y="832"/>
                    </a:lnTo>
                    <a:lnTo>
                      <a:pt x="1202" y="794"/>
                    </a:lnTo>
                    <a:lnTo>
                      <a:pt x="1204" y="754"/>
                    </a:lnTo>
                    <a:lnTo>
                      <a:pt x="1204" y="712"/>
                    </a:lnTo>
                    <a:lnTo>
                      <a:pt x="1202" y="672"/>
                    </a:lnTo>
                    <a:lnTo>
                      <a:pt x="1198" y="630"/>
                    </a:lnTo>
                    <a:lnTo>
                      <a:pt x="1194" y="590"/>
                    </a:lnTo>
                    <a:lnTo>
                      <a:pt x="1182" y="516"/>
                    </a:lnTo>
                    <a:lnTo>
                      <a:pt x="1170" y="454"/>
                    </a:lnTo>
                    <a:lnTo>
                      <a:pt x="1162" y="408"/>
                    </a:lnTo>
                    <a:lnTo>
                      <a:pt x="1162" y="408"/>
                    </a:lnTo>
                    <a:lnTo>
                      <a:pt x="1160" y="388"/>
                    </a:lnTo>
                    <a:lnTo>
                      <a:pt x="1152" y="368"/>
                    </a:lnTo>
                    <a:lnTo>
                      <a:pt x="1144" y="346"/>
                    </a:lnTo>
                    <a:lnTo>
                      <a:pt x="1134" y="324"/>
                    </a:lnTo>
                    <a:lnTo>
                      <a:pt x="1108" y="276"/>
                    </a:lnTo>
                    <a:lnTo>
                      <a:pt x="1078" y="230"/>
                    </a:lnTo>
                    <a:lnTo>
                      <a:pt x="1048" y="186"/>
                    </a:lnTo>
                    <a:lnTo>
                      <a:pt x="1020" y="148"/>
                    </a:lnTo>
                    <a:lnTo>
                      <a:pt x="998" y="120"/>
                    </a:lnTo>
                    <a:lnTo>
                      <a:pt x="984" y="104"/>
                    </a:lnTo>
                    <a:lnTo>
                      <a:pt x="984" y="104"/>
                    </a:lnTo>
                    <a:lnTo>
                      <a:pt x="974" y="94"/>
                    </a:lnTo>
                    <a:lnTo>
                      <a:pt x="966" y="78"/>
                    </a:lnTo>
                    <a:lnTo>
                      <a:pt x="958" y="62"/>
                    </a:lnTo>
                    <a:lnTo>
                      <a:pt x="952" y="44"/>
                    </a:lnTo>
                    <a:lnTo>
                      <a:pt x="944" y="14"/>
                    </a:lnTo>
                    <a:lnTo>
                      <a:pt x="942" y="0"/>
                    </a:lnTo>
                    <a:lnTo>
                      <a:pt x="942" y="0"/>
                    </a:lnTo>
                    <a:lnTo>
                      <a:pt x="942" y="0"/>
                    </a:lnTo>
                    <a:lnTo>
                      <a:pt x="942" y="0"/>
                    </a:lnTo>
                    <a:lnTo>
                      <a:pt x="942" y="0"/>
                    </a:lnTo>
                    <a:lnTo>
                      <a:pt x="942" y="0"/>
                    </a:lnTo>
                    <a:lnTo>
                      <a:pt x="942" y="0"/>
                    </a:lnTo>
                    <a:lnTo>
                      <a:pt x="942" y="0"/>
                    </a:lnTo>
                    <a:lnTo>
                      <a:pt x="938" y="14"/>
                    </a:lnTo>
                    <a:lnTo>
                      <a:pt x="930" y="44"/>
                    </a:lnTo>
                    <a:lnTo>
                      <a:pt x="924" y="62"/>
                    </a:lnTo>
                    <a:lnTo>
                      <a:pt x="918" y="78"/>
                    </a:lnTo>
                    <a:lnTo>
                      <a:pt x="910" y="94"/>
                    </a:lnTo>
                    <a:lnTo>
                      <a:pt x="900" y="104"/>
                    </a:lnTo>
                    <a:lnTo>
                      <a:pt x="900" y="104"/>
                    </a:lnTo>
                    <a:lnTo>
                      <a:pt x="884" y="120"/>
                    </a:lnTo>
                    <a:lnTo>
                      <a:pt x="862" y="148"/>
                    </a:lnTo>
                    <a:lnTo>
                      <a:pt x="834" y="186"/>
                    </a:lnTo>
                    <a:lnTo>
                      <a:pt x="804" y="230"/>
                    </a:lnTo>
                    <a:lnTo>
                      <a:pt x="776" y="276"/>
                    </a:lnTo>
                    <a:lnTo>
                      <a:pt x="750" y="324"/>
                    </a:lnTo>
                    <a:lnTo>
                      <a:pt x="738" y="346"/>
                    </a:lnTo>
                    <a:lnTo>
                      <a:pt x="730" y="368"/>
                    </a:lnTo>
                    <a:lnTo>
                      <a:pt x="724" y="388"/>
                    </a:lnTo>
                    <a:lnTo>
                      <a:pt x="720" y="408"/>
                    </a:lnTo>
                    <a:lnTo>
                      <a:pt x="720" y="408"/>
                    </a:lnTo>
                    <a:lnTo>
                      <a:pt x="712" y="454"/>
                    </a:lnTo>
                    <a:lnTo>
                      <a:pt x="702" y="516"/>
                    </a:lnTo>
                    <a:lnTo>
                      <a:pt x="690" y="590"/>
                    </a:lnTo>
                    <a:lnTo>
                      <a:pt x="684" y="630"/>
                    </a:lnTo>
                    <a:lnTo>
                      <a:pt x="680" y="672"/>
                    </a:lnTo>
                    <a:lnTo>
                      <a:pt x="678" y="712"/>
                    </a:lnTo>
                    <a:lnTo>
                      <a:pt x="678" y="754"/>
                    </a:lnTo>
                    <a:lnTo>
                      <a:pt x="680" y="794"/>
                    </a:lnTo>
                    <a:lnTo>
                      <a:pt x="686" y="832"/>
                    </a:lnTo>
                    <a:lnTo>
                      <a:pt x="694" y="868"/>
                    </a:lnTo>
                    <a:lnTo>
                      <a:pt x="700" y="884"/>
                    </a:lnTo>
                    <a:lnTo>
                      <a:pt x="708" y="900"/>
                    </a:lnTo>
                    <a:lnTo>
                      <a:pt x="714" y="916"/>
                    </a:lnTo>
                    <a:lnTo>
                      <a:pt x="724" y="930"/>
                    </a:lnTo>
                    <a:lnTo>
                      <a:pt x="734" y="944"/>
                    </a:lnTo>
                    <a:lnTo>
                      <a:pt x="744" y="956"/>
                    </a:lnTo>
                    <a:lnTo>
                      <a:pt x="744" y="956"/>
                    </a:lnTo>
                    <a:lnTo>
                      <a:pt x="746" y="960"/>
                    </a:lnTo>
                    <a:lnTo>
                      <a:pt x="746" y="968"/>
                    </a:lnTo>
                    <a:lnTo>
                      <a:pt x="744" y="972"/>
                    </a:lnTo>
                    <a:lnTo>
                      <a:pt x="740" y="974"/>
                    </a:lnTo>
                    <a:lnTo>
                      <a:pt x="736" y="972"/>
                    </a:lnTo>
                    <a:lnTo>
                      <a:pt x="728" y="968"/>
                    </a:lnTo>
                    <a:lnTo>
                      <a:pt x="728" y="968"/>
                    </a:lnTo>
                    <a:lnTo>
                      <a:pt x="694" y="940"/>
                    </a:lnTo>
                    <a:lnTo>
                      <a:pt x="636" y="896"/>
                    </a:lnTo>
                    <a:lnTo>
                      <a:pt x="602" y="874"/>
                    </a:lnTo>
                    <a:lnTo>
                      <a:pt x="568" y="852"/>
                    </a:lnTo>
                    <a:lnTo>
                      <a:pt x="534" y="836"/>
                    </a:lnTo>
                    <a:lnTo>
                      <a:pt x="518" y="830"/>
                    </a:lnTo>
                    <a:lnTo>
                      <a:pt x="504" y="826"/>
                    </a:lnTo>
                    <a:lnTo>
                      <a:pt x="504" y="826"/>
                    </a:lnTo>
                    <a:lnTo>
                      <a:pt x="442" y="812"/>
                    </a:lnTo>
                    <a:lnTo>
                      <a:pt x="402" y="804"/>
                    </a:lnTo>
                    <a:lnTo>
                      <a:pt x="354" y="798"/>
                    </a:lnTo>
                    <a:lnTo>
                      <a:pt x="292" y="794"/>
                    </a:lnTo>
                    <a:lnTo>
                      <a:pt x="216" y="792"/>
                    </a:lnTo>
                    <a:lnTo>
                      <a:pt x="118" y="794"/>
                    </a:lnTo>
                    <a:lnTo>
                      <a:pt x="0" y="800"/>
                    </a:lnTo>
                    <a:lnTo>
                      <a:pt x="0" y="800"/>
                    </a:lnTo>
                    <a:lnTo>
                      <a:pt x="4" y="802"/>
                    </a:lnTo>
                    <a:lnTo>
                      <a:pt x="18" y="806"/>
                    </a:lnTo>
                    <a:lnTo>
                      <a:pt x="40" y="816"/>
                    </a:lnTo>
                    <a:lnTo>
                      <a:pt x="72" y="836"/>
                    </a:lnTo>
                    <a:lnTo>
                      <a:pt x="92" y="850"/>
                    </a:lnTo>
                    <a:lnTo>
                      <a:pt x="114" y="870"/>
                    </a:lnTo>
                    <a:lnTo>
                      <a:pt x="140" y="892"/>
                    </a:lnTo>
                    <a:lnTo>
                      <a:pt x="168" y="918"/>
                    </a:lnTo>
                    <a:lnTo>
                      <a:pt x="198" y="950"/>
                    </a:lnTo>
                    <a:lnTo>
                      <a:pt x="232" y="986"/>
                    </a:lnTo>
                    <a:lnTo>
                      <a:pt x="268" y="1028"/>
                    </a:lnTo>
                    <a:lnTo>
                      <a:pt x="306" y="1076"/>
                    </a:lnTo>
                    <a:lnTo>
                      <a:pt x="306" y="1076"/>
                    </a:lnTo>
                    <a:lnTo>
                      <a:pt x="348" y="1124"/>
                    </a:lnTo>
                    <a:lnTo>
                      <a:pt x="386" y="1162"/>
                    </a:lnTo>
                    <a:lnTo>
                      <a:pt x="424" y="1194"/>
                    </a:lnTo>
                    <a:lnTo>
                      <a:pt x="460" y="1218"/>
                    </a:lnTo>
                    <a:lnTo>
                      <a:pt x="494" y="1238"/>
                    </a:lnTo>
                    <a:lnTo>
                      <a:pt x="526" y="1250"/>
                    </a:lnTo>
                    <a:lnTo>
                      <a:pt x="556" y="1260"/>
                    </a:lnTo>
                    <a:lnTo>
                      <a:pt x="584" y="1264"/>
                    </a:lnTo>
                    <a:lnTo>
                      <a:pt x="608" y="1266"/>
                    </a:lnTo>
                    <a:lnTo>
                      <a:pt x="632" y="1266"/>
                    </a:lnTo>
                    <a:lnTo>
                      <a:pt x="650" y="1264"/>
                    </a:lnTo>
                    <a:lnTo>
                      <a:pt x="668" y="1260"/>
                    </a:lnTo>
                    <a:lnTo>
                      <a:pt x="690" y="1252"/>
                    </a:lnTo>
                    <a:lnTo>
                      <a:pt x="698" y="1248"/>
                    </a:lnTo>
                    <a:lnTo>
                      <a:pt x="698" y="1248"/>
                    </a:lnTo>
                    <a:lnTo>
                      <a:pt x="704" y="1248"/>
                    </a:lnTo>
                    <a:lnTo>
                      <a:pt x="716" y="1250"/>
                    </a:lnTo>
                    <a:lnTo>
                      <a:pt x="720" y="1252"/>
                    </a:lnTo>
                    <a:lnTo>
                      <a:pt x="720" y="1256"/>
                    </a:lnTo>
                    <a:lnTo>
                      <a:pt x="718" y="1260"/>
                    </a:lnTo>
                    <a:lnTo>
                      <a:pt x="708" y="1268"/>
                    </a:lnTo>
                    <a:lnTo>
                      <a:pt x="708" y="1268"/>
                    </a:lnTo>
                    <a:lnTo>
                      <a:pt x="686" y="1282"/>
                    </a:lnTo>
                    <a:lnTo>
                      <a:pt x="652" y="1306"/>
                    </a:lnTo>
                    <a:lnTo>
                      <a:pt x="608" y="1338"/>
                    </a:lnTo>
                    <a:lnTo>
                      <a:pt x="584" y="1360"/>
                    </a:lnTo>
                    <a:lnTo>
                      <a:pt x="558" y="1382"/>
                    </a:lnTo>
                    <a:lnTo>
                      <a:pt x="532" y="1406"/>
                    </a:lnTo>
                    <a:lnTo>
                      <a:pt x="506" y="1434"/>
                    </a:lnTo>
                    <a:lnTo>
                      <a:pt x="482" y="1462"/>
                    </a:lnTo>
                    <a:lnTo>
                      <a:pt x="458" y="1494"/>
                    </a:lnTo>
                    <a:lnTo>
                      <a:pt x="436" y="1526"/>
                    </a:lnTo>
                    <a:lnTo>
                      <a:pt x="416" y="1562"/>
                    </a:lnTo>
                    <a:lnTo>
                      <a:pt x="400" y="1598"/>
                    </a:lnTo>
                    <a:lnTo>
                      <a:pt x="386" y="1638"/>
                    </a:lnTo>
                    <a:lnTo>
                      <a:pt x="386" y="1638"/>
                    </a:lnTo>
                    <a:lnTo>
                      <a:pt x="396" y="1638"/>
                    </a:lnTo>
                    <a:lnTo>
                      <a:pt x="422" y="1638"/>
                    </a:lnTo>
                    <a:lnTo>
                      <a:pt x="460" y="1634"/>
                    </a:lnTo>
                    <a:lnTo>
                      <a:pt x="484" y="1632"/>
                    </a:lnTo>
                    <a:lnTo>
                      <a:pt x="510" y="1626"/>
                    </a:lnTo>
                    <a:lnTo>
                      <a:pt x="538" y="1620"/>
                    </a:lnTo>
                    <a:lnTo>
                      <a:pt x="568" y="1612"/>
                    </a:lnTo>
                    <a:lnTo>
                      <a:pt x="598" y="1602"/>
                    </a:lnTo>
                    <a:lnTo>
                      <a:pt x="628" y="1588"/>
                    </a:lnTo>
                    <a:lnTo>
                      <a:pt x="660" y="1572"/>
                    </a:lnTo>
                    <a:lnTo>
                      <a:pt x="690" y="1552"/>
                    </a:lnTo>
                    <a:lnTo>
                      <a:pt x="720" y="1530"/>
                    </a:lnTo>
                    <a:lnTo>
                      <a:pt x="750" y="1504"/>
                    </a:lnTo>
                    <a:lnTo>
                      <a:pt x="750" y="1504"/>
                    </a:lnTo>
                    <a:lnTo>
                      <a:pt x="752" y="1516"/>
                    </a:lnTo>
                    <a:lnTo>
                      <a:pt x="758" y="1542"/>
                    </a:lnTo>
                    <a:lnTo>
                      <a:pt x="764" y="1556"/>
                    </a:lnTo>
                    <a:lnTo>
                      <a:pt x="770" y="1566"/>
                    </a:lnTo>
                    <a:lnTo>
                      <a:pt x="774" y="1570"/>
                    </a:lnTo>
                    <a:lnTo>
                      <a:pt x="778" y="1574"/>
                    </a:lnTo>
                    <a:lnTo>
                      <a:pt x="784" y="1576"/>
                    </a:lnTo>
                    <a:lnTo>
                      <a:pt x="790" y="1576"/>
                    </a:lnTo>
                    <a:lnTo>
                      <a:pt x="790" y="1576"/>
                    </a:lnTo>
                    <a:lnTo>
                      <a:pt x="798" y="1572"/>
                    </a:lnTo>
                    <a:lnTo>
                      <a:pt x="806" y="1570"/>
                    </a:lnTo>
                    <a:lnTo>
                      <a:pt x="812" y="1564"/>
                    </a:lnTo>
                    <a:lnTo>
                      <a:pt x="816" y="1560"/>
                    </a:lnTo>
                    <a:lnTo>
                      <a:pt x="820" y="1552"/>
                    </a:lnTo>
                    <a:lnTo>
                      <a:pt x="820" y="1548"/>
                    </a:lnTo>
                    <a:lnTo>
                      <a:pt x="820" y="1548"/>
                    </a:lnTo>
                    <a:lnTo>
                      <a:pt x="828" y="1522"/>
                    </a:lnTo>
                    <a:lnTo>
                      <a:pt x="846" y="1458"/>
                    </a:lnTo>
                    <a:lnTo>
                      <a:pt x="858" y="1422"/>
                    </a:lnTo>
                    <a:lnTo>
                      <a:pt x="872" y="1386"/>
                    </a:lnTo>
                    <a:lnTo>
                      <a:pt x="888" y="1354"/>
                    </a:lnTo>
                    <a:lnTo>
                      <a:pt x="896" y="1340"/>
                    </a:lnTo>
                    <a:lnTo>
                      <a:pt x="904" y="1330"/>
                    </a:lnTo>
                    <a:lnTo>
                      <a:pt x="904" y="1330"/>
                    </a:lnTo>
                    <a:lnTo>
                      <a:pt x="904" y="1368"/>
                    </a:lnTo>
                    <a:lnTo>
                      <a:pt x="904" y="1428"/>
                    </a:lnTo>
                    <a:lnTo>
                      <a:pt x="900" y="1500"/>
                    </a:lnTo>
                    <a:lnTo>
                      <a:pt x="896" y="1540"/>
                    </a:lnTo>
                    <a:lnTo>
                      <a:pt x="892" y="1582"/>
                    </a:lnTo>
                    <a:lnTo>
                      <a:pt x="886" y="1622"/>
                    </a:lnTo>
                    <a:lnTo>
                      <a:pt x="878" y="1664"/>
                    </a:lnTo>
                    <a:lnTo>
                      <a:pt x="870" y="1702"/>
                    </a:lnTo>
                    <a:lnTo>
                      <a:pt x="858" y="1738"/>
                    </a:lnTo>
                    <a:lnTo>
                      <a:pt x="844" y="1772"/>
                    </a:lnTo>
                    <a:lnTo>
                      <a:pt x="828" y="1800"/>
                    </a:lnTo>
                    <a:lnTo>
                      <a:pt x="820" y="1814"/>
                    </a:lnTo>
                    <a:lnTo>
                      <a:pt x="810" y="1824"/>
                    </a:lnTo>
                    <a:lnTo>
                      <a:pt x="800" y="1834"/>
                    </a:lnTo>
                    <a:lnTo>
                      <a:pt x="788" y="1842"/>
                    </a:lnTo>
                    <a:lnTo>
                      <a:pt x="788" y="1842"/>
                    </a:lnTo>
                    <a:lnTo>
                      <a:pt x="784" y="1846"/>
                    </a:lnTo>
                    <a:lnTo>
                      <a:pt x="780" y="1850"/>
                    </a:lnTo>
                    <a:lnTo>
                      <a:pt x="780" y="1854"/>
                    </a:lnTo>
                    <a:lnTo>
                      <a:pt x="780" y="1858"/>
                    </a:lnTo>
                    <a:lnTo>
                      <a:pt x="784" y="1862"/>
                    </a:lnTo>
                    <a:lnTo>
                      <a:pt x="788" y="1866"/>
                    </a:lnTo>
                    <a:lnTo>
                      <a:pt x="788" y="1866"/>
                    </a:lnTo>
                    <a:lnTo>
                      <a:pt x="796" y="1872"/>
                    </a:lnTo>
                    <a:lnTo>
                      <a:pt x="806" y="1876"/>
                    </a:lnTo>
                    <a:lnTo>
                      <a:pt x="816" y="1880"/>
                    </a:lnTo>
                    <a:lnTo>
                      <a:pt x="828" y="1882"/>
                    </a:lnTo>
                    <a:lnTo>
                      <a:pt x="842" y="1882"/>
                    </a:lnTo>
                    <a:lnTo>
                      <a:pt x="858" y="1878"/>
                    </a:lnTo>
                    <a:lnTo>
                      <a:pt x="874" y="1868"/>
                    </a:lnTo>
                    <a:lnTo>
                      <a:pt x="874" y="1868"/>
                    </a:lnTo>
                    <a:lnTo>
                      <a:pt x="878" y="1866"/>
                    </a:lnTo>
                    <a:lnTo>
                      <a:pt x="884" y="1864"/>
                    </a:lnTo>
                    <a:lnTo>
                      <a:pt x="892" y="1864"/>
                    </a:lnTo>
                    <a:lnTo>
                      <a:pt x="896" y="1862"/>
                    </a:lnTo>
                    <a:lnTo>
                      <a:pt x="900" y="1860"/>
                    </a:lnTo>
                    <a:lnTo>
                      <a:pt x="904" y="1856"/>
                    </a:lnTo>
                    <a:lnTo>
                      <a:pt x="908" y="1850"/>
                    </a:lnTo>
                    <a:lnTo>
                      <a:pt x="908" y="1850"/>
                    </a:lnTo>
                    <a:lnTo>
                      <a:pt x="920" y="1822"/>
                    </a:lnTo>
                    <a:lnTo>
                      <a:pt x="932" y="1784"/>
                    </a:lnTo>
                    <a:lnTo>
                      <a:pt x="942" y="1738"/>
                    </a:lnTo>
                    <a:lnTo>
                      <a:pt x="952" y="1680"/>
                    </a:lnTo>
                    <a:lnTo>
                      <a:pt x="960" y="1610"/>
                    </a:lnTo>
                    <a:lnTo>
                      <a:pt x="968" y="1530"/>
                    </a:lnTo>
                    <a:lnTo>
                      <a:pt x="974" y="1436"/>
                    </a:lnTo>
                    <a:lnTo>
                      <a:pt x="980" y="1330"/>
                    </a:lnTo>
                    <a:lnTo>
                      <a:pt x="980" y="1330"/>
                    </a:lnTo>
                    <a:lnTo>
                      <a:pt x="988" y="1342"/>
                    </a:lnTo>
                    <a:lnTo>
                      <a:pt x="996" y="1356"/>
                    </a:lnTo>
                    <a:lnTo>
                      <a:pt x="1012" y="1388"/>
                    </a:lnTo>
                    <a:lnTo>
                      <a:pt x="1026" y="1424"/>
                    </a:lnTo>
                    <a:lnTo>
                      <a:pt x="1038" y="1460"/>
                    </a:lnTo>
                    <a:lnTo>
                      <a:pt x="1056" y="1522"/>
                    </a:lnTo>
                    <a:lnTo>
                      <a:pt x="1062" y="1548"/>
                    </a:lnTo>
                    <a:lnTo>
                      <a:pt x="1062" y="1548"/>
                    </a:lnTo>
                    <a:lnTo>
                      <a:pt x="1062" y="1552"/>
                    </a:lnTo>
                    <a:lnTo>
                      <a:pt x="1066" y="1560"/>
                    </a:lnTo>
                    <a:lnTo>
                      <a:pt x="1070" y="1564"/>
                    </a:lnTo>
                    <a:lnTo>
                      <a:pt x="1076" y="1570"/>
                    </a:lnTo>
                    <a:lnTo>
                      <a:pt x="1084" y="1572"/>
                    </a:lnTo>
                    <a:lnTo>
                      <a:pt x="1094" y="1576"/>
                    </a:lnTo>
                    <a:lnTo>
                      <a:pt x="1094" y="1576"/>
                    </a:lnTo>
                    <a:lnTo>
                      <a:pt x="1100" y="1576"/>
                    </a:lnTo>
                    <a:lnTo>
                      <a:pt x="1104" y="1574"/>
                    </a:lnTo>
                    <a:lnTo>
                      <a:pt x="1108" y="1570"/>
                    </a:lnTo>
                    <a:lnTo>
                      <a:pt x="1112" y="1566"/>
                    </a:lnTo>
                    <a:lnTo>
                      <a:pt x="1120" y="1556"/>
                    </a:lnTo>
                    <a:lnTo>
                      <a:pt x="1124" y="1542"/>
                    </a:lnTo>
                    <a:lnTo>
                      <a:pt x="1132" y="1516"/>
                    </a:lnTo>
                    <a:lnTo>
                      <a:pt x="1134" y="1504"/>
                    </a:lnTo>
                    <a:lnTo>
                      <a:pt x="1134" y="1504"/>
                    </a:lnTo>
                    <a:lnTo>
                      <a:pt x="1162" y="1530"/>
                    </a:lnTo>
                    <a:lnTo>
                      <a:pt x="1192" y="1552"/>
                    </a:lnTo>
                    <a:lnTo>
                      <a:pt x="1224" y="1572"/>
                    </a:lnTo>
                    <a:lnTo>
                      <a:pt x="1254" y="1588"/>
                    </a:lnTo>
                    <a:lnTo>
                      <a:pt x="1286" y="1602"/>
                    </a:lnTo>
                    <a:lnTo>
                      <a:pt x="1316" y="1612"/>
                    </a:lnTo>
                    <a:lnTo>
                      <a:pt x="1344" y="1620"/>
                    </a:lnTo>
                    <a:lnTo>
                      <a:pt x="1372" y="1626"/>
                    </a:lnTo>
                    <a:lnTo>
                      <a:pt x="1398" y="1632"/>
                    </a:lnTo>
                    <a:lnTo>
                      <a:pt x="1422" y="1634"/>
                    </a:lnTo>
                    <a:lnTo>
                      <a:pt x="1462" y="1638"/>
                    </a:lnTo>
                    <a:lnTo>
                      <a:pt x="1488" y="1638"/>
                    </a:lnTo>
                    <a:lnTo>
                      <a:pt x="1498" y="1638"/>
                    </a:lnTo>
                    <a:lnTo>
                      <a:pt x="1498" y="1638"/>
                    </a:lnTo>
                    <a:lnTo>
                      <a:pt x="1484" y="1598"/>
                    </a:lnTo>
                    <a:lnTo>
                      <a:pt x="1466" y="1562"/>
                    </a:lnTo>
                    <a:lnTo>
                      <a:pt x="1446" y="1526"/>
                    </a:lnTo>
                    <a:lnTo>
                      <a:pt x="1424" y="1494"/>
                    </a:lnTo>
                    <a:lnTo>
                      <a:pt x="1402" y="1462"/>
                    </a:lnTo>
                    <a:lnTo>
                      <a:pt x="1376" y="1434"/>
                    </a:lnTo>
                    <a:lnTo>
                      <a:pt x="1350" y="1406"/>
                    </a:lnTo>
                    <a:lnTo>
                      <a:pt x="1326" y="1382"/>
                    </a:lnTo>
                    <a:lnTo>
                      <a:pt x="1300" y="1360"/>
                    </a:lnTo>
                    <a:lnTo>
                      <a:pt x="1276" y="1338"/>
                    </a:lnTo>
                    <a:lnTo>
                      <a:pt x="1230" y="1306"/>
                    </a:lnTo>
                    <a:lnTo>
                      <a:pt x="1196" y="1282"/>
                    </a:lnTo>
                    <a:lnTo>
                      <a:pt x="1176" y="1268"/>
                    </a:lnTo>
                    <a:lnTo>
                      <a:pt x="1176" y="1268"/>
                    </a:lnTo>
                    <a:lnTo>
                      <a:pt x="1166" y="1260"/>
                    </a:lnTo>
                    <a:lnTo>
                      <a:pt x="1162" y="1256"/>
                    </a:lnTo>
                    <a:lnTo>
                      <a:pt x="1164" y="1252"/>
                    </a:lnTo>
                    <a:lnTo>
                      <a:pt x="1168" y="1250"/>
                    </a:lnTo>
                    <a:lnTo>
                      <a:pt x="1178" y="1248"/>
                    </a:lnTo>
                    <a:lnTo>
                      <a:pt x="1184" y="1248"/>
                    </a:lnTo>
                    <a:lnTo>
                      <a:pt x="1184" y="1248"/>
                    </a:lnTo>
                    <a:lnTo>
                      <a:pt x="1192" y="1252"/>
                    </a:lnTo>
                    <a:lnTo>
                      <a:pt x="1216" y="1260"/>
                    </a:lnTo>
                    <a:lnTo>
                      <a:pt x="1232" y="1264"/>
                    </a:lnTo>
                    <a:lnTo>
                      <a:pt x="1252" y="1266"/>
                    </a:lnTo>
                    <a:lnTo>
                      <a:pt x="1274" y="1266"/>
                    </a:lnTo>
                    <a:lnTo>
                      <a:pt x="1300" y="1264"/>
                    </a:lnTo>
                    <a:lnTo>
                      <a:pt x="1328" y="1260"/>
                    </a:lnTo>
                    <a:lnTo>
                      <a:pt x="1358" y="1250"/>
                    </a:lnTo>
                    <a:lnTo>
                      <a:pt x="1390" y="1238"/>
                    </a:lnTo>
                    <a:lnTo>
                      <a:pt x="1424" y="1218"/>
                    </a:lnTo>
                    <a:lnTo>
                      <a:pt x="1460" y="1194"/>
                    </a:lnTo>
                    <a:lnTo>
                      <a:pt x="1498" y="1162"/>
                    </a:lnTo>
                    <a:lnTo>
                      <a:pt x="1536" y="1124"/>
                    </a:lnTo>
                    <a:lnTo>
                      <a:pt x="1576" y="1076"/>
                    </a:lnTo>
                    <a:lnTo>
                      <a:pt x="1576" y="1076"/>
                    </a:lnTo>
                    <a:lnTo>
                      <a:pt x="1616" y="1028"/>
                    </a:lnTo>
                    <a:lnTo>
                      <a:pt x="1652" y="986"/>
                    </a:lnTo>
                    <a:lnTo>
                      <a:pt x="1684" y="950"/>
                    </a:lnTo>
                    <a:lnTo>
                      <a:pt x="1716" y="918"/>
                    </a:lnTo>
                    <a:lnTo>
                      <a:pt x="1744" y="892"/>
                    </a:lnTo>
                    <a:lnTo>
                      <a:pt x="1768" y="870"/>
                    </a:lnTo>
                    <a:lnTo>
                      <a:pt x="1790" y="850"/>
                    </a:lnTo>
                    <a:lnTo>
                      <a:pt x="1810" y="836"/>
                    </a:lnTo>
                    <a:lnTo>
                      <a:pt x="1844" y="816"/>
                    </a:lnTo>
                    <a:lnTo>
                      <a:pt x="1866" y="806"/>
                    </a:lnTo>
                    <a:lnTo>
                      <a:pt x="1880" y="802"/>
                    </a:lnTo>
                    <a:lnTo>
                      <a:pt x="1884" y="800"/>
                    </a:lnTo>
                    <a:lnTo>
                      <a:pt x="1884" y="800"/>
                    </a:lnTo>
                    <a:lnTo>
                      <a:pt x="1764" y="794"/>
                    </a:lnTo>
                    <a:lnTo>
                      <a:pt x="1668" y="792"/>
                    </a:lnTo>
                    <a:lnTo>
                      <a:pt x="1590" y="794"/>
                    </a:lnTo>
                    <a:lnTo>
                      <a:pt x="1528" y="798"/>
                    </a:lnTo>
                    <a:lnTo>
                      <a:pt x="1480" y="804"/>
                    </a:lnTo>
                    <a:lnTo>
                      <a:pt x="1442" y="812"/>
                    </a:lnTo>
                    <a:lnTo>
                      <a:pt x="1380" y="826"/>
                    </a:lnTo>
                    <a:lnTo>
                      <a:pt x="1380" y="826"/>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95" name="Freeform 32"/>
              <p:cNvSpPr>
                <a:spLocks noChangeAspect="1"/>
              </p:cNvSpPr>
              <p:nvPr/>
            </p:nvSpPr>
            <p:spPr bwMode="auto">
              <a:xfrm rot="6220444">
                <a:off x="7291403" y="1558152"/>
                <a:ext cx="570505" cy="1349733"/>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96" name="Freeform 16"/>
              <p:cNvSpPr>
                <a:spLocks noChangeAspect="1"/>
              </p:cNvSpPr>
              <p:nvPr/>
            </p:nvSpPr>
            <p:spPr bwMode="auto">
              <a:xfrm rot="6533397">
                <a:off x="7959862" y="4914145"/>
                <a:ext cx="854656" cy="1307334"/>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97" name="Freeform 20"/>
              <p:cNvSpPr>
                <a:spLocks noChangeAspect="1"/>
              </p:cNvSpPr>
              <p:nvPr/>
            </p:nvSpPr>
            <p:spPr bwMode="auto">
              <a:xfrm rot="7604267">
                <a:off x="7426592" y="5451070"/>
                <a:ext cx="795973" cy="1524580"/>
              </a:xfrm>
              <a:custGeom>
                <a:avLst/>
                <a:gdLst/>
                <a:ahLst/>
                <a:cxnLst>
                  <a:cxn ang="0">
                    <a:pos x="846" y="504"/>
                  </a:cxn>
                  <a:cxn ang="0">
                    <a:pos x="764" y="522"/>
                  </a:cxn>
                  <a:cxn ang="0">
                    <a:pos x="702" y="500"/>
                  </a:cxn>
                  <a:cxn ang="0">
                    <a:pos x="660" y="452"/>
                  </a:cxn>
                  <a:cxn ang="0">
                    <a:pos x="620" y="326"/>
                  </a:cxn>
                  <a:cxn ang="0">
                    <a:pos x="612" y="232"/>
                  </a:cxn>
                  <a:cxn ang="0">
                    <a:pos x="556" y="198"/>
                  </a:cxn>
                  <a:cxn ang="0">
                    <a:pos x="474" y="96"/>
                  </a:cxn>
                  <a:cxn ang="0">
                    <a:pos x="422" y="0"/>
                  </a:cxn>
                  <a:cxn ang="0">
                    <a:pos x="368" y="114"/>
                  </a:cxn>
                  <a:cxn ang="0">
                    <a:pos x="300" y="214"/>
                  </a:cxn>
                  <a:cxn ang="0">
                    <a:pos x="256" y="244"/>
                  </a:cxn>
                  <a:cxn ang="0">
                    <a:pos x="256" y="370"/>
                  </a:cxn>
                  <a:cxn ang="0">
                    <a:pos x="226" y="484"/>
                  </a:cxn>
                  <a:cxn ang="0">
                    <a:pos x="184" y="530"/>
                  </a:cxn>
                  <a:cxn ang="0">
                    <a:pos x="120" y="550"/>
                  </a:cxn>
                  <a:cxn ang="0">
                    <a:pos x="28" y="530"/>
                  </a:cxn>
                  <a:cxn ang="0">
                    <a:pos x="60" y="602"/>
                  </a:cxn>
                  <a:cxn ang="0">
                    <a:pos x="166" y="772"/>
                  </a:cxn>
                  <a:cxn ang="0">
                    <a:pos x="204" y="874"/>
                  </a:cxn>
                  <a:cxn ang="0">
                    <a:pos x="194" y="930"/>
                  </a:cxn>
                  <a:cxn ang="0">
                    <a:pos x="136" y="948"/>
                  </a:cxn>
                  <a:cxn ang="0">
                    <a:pos x="50" y="928"/>
                  </a:cxn>
                  <a:cxn ang="0">
                    <a:pos x="48" y="964"/>
                  </a:cxn>
                  <a:cxn ang="0">
                    <a:pos x="74" y="1006"/>
                  </a:cxn>
                  <a:cxn ang="0">
                    <a:pos x="144" y="1062"/>
                  </a:cxn>
                  <a:cxn ang="0">
                    <a:pos x="290" y="1168"/>
                  </a:cxn>
                  <a:cxn ang="0">
                    <a:pos x="418" y="1298"/>
                  </a:cxn>
                  <a:cxn ang="0">
                    <a:pos x="474" y="1394"/>
                  </a:cxn>
                  <a:cxn ang="0">
                    <a:pos x="468" y="1514"/>
                  </a:cxn>
                  <a:cxn ang="0">
                    <a:pos x="438" y="1640"/>
                  </a:cxn>
                  <a:cxn ang="0">
                    <a:pos x="398" y="1694"/>
                  </a:cxn>
                  <a:cxn ang="0">
                    <a:pos x="394" y="1704"/>
                  </a:cxn>
                  <a:cxn ang="0">
                    <a:pos x="416" y="1718"/>
                  </a:cxn>
                  <a:cxn ang="0">
                    <a:pos x="456" y="1712"/>
                  </a:cxn>
                  <a:cxn ang="0">
                    <a:pos x="472" y="1706"/>
                  </a:cxn>
                  <a:cxn ang="0">
                    <a:pos x="492" y="1662"/>
                  </a:cxn>
                  <a:cxn ang="0">
                    <a:pos x="512" y="1528"/>
                  </a:cxn>
                  <a:cxn ang="0">
                    <a:pos x="536" y="1370"/>
                  </a:cxn>
                  <a:cxn ang="0">
                    <a:pos x="594" y="1262"/>
                  </a:cxn>
                  <a:cxn ang="0">
                    <a:pos x="724" y="1116"/>
                  </a:cxn>
                  <a:cxn ang="0">
                    <a:pos x="838" y="1014"/>
                  </a:cxn>
                  <a:cxn ang="0">
                    <a:pos x="884" y="942"/>
                  </a:cxn>
                  <a:cxn ang="0">
                    <a:pos x="890" y="884"/>
                  </a:cxn>
                  <a:cxn ang="0">
                    <a:pos x="874" y="836"/>
                  </a:cxn>
                  <a:cxn ang="0">
                    <a:pos x="792" y="866"/>
                  </a:cxn>
                  <a:cxn ang="0">
                    <a:pos x="732" y="860"/>
                  </a:cxn>
                  <a:cxn ang="0">
                    <a:pos x="720" y="814"/>
                  </a:cxn>
                  <a:cxn ang="0">
                    <a:pos x="752" y="720"/>
                  </a:cxn>
                  <a:cxn ang="0">
                    <a:pos x="844" y="556"/>
                  </a:cxn>
                </a:cxnLst>
                <a:rect l="0" t="0" r="r" b="b"/>
                <a:pathLst>
                  <a:path w="898" h="1720">
                    <a:moveTo>
                      <a:pt x="898" y="476"/>
                    </a:moveTo>
                    <a:lnTo>
                      <a:pt x="898" y="476"/>
                    </a:lnTo>
                    <a:lnTo>
                      <a:pt x="872" y="492"/>
                    </a:lnTo>
                    <a:lnTo>
                      <a:pt x="846" y="504"/>
                    </a:lnTo>
                    <a:lnTo>
                      <a:pt x="824" y="512"/>
                    </a:lnTo>
                    <a:lnTo>
                      <a:pt x="802" y="518"/>
                    </a:lnTo>
                    <a:lnTo>
                      <a:pt x="782" y="520"/>
                    </a:lnTo>
                    <a:lnTo>
                      <a:pt x="764" y="522"/>
                    </a:lnTo>
                    <a:lnTo>
                      <a:pt x="746" y="520"/>
                    </a:lnTo>
                    <a:lnTo>
                      <a:pt x="730" y="514"/>
                    </a:lnTo>
                    <a:lnTo>
                      <a:pt x="716" y="508"/>
                    </a:lnTo>
                    <a:lnTo>
                      <a:pt x="702" y="500"/>
                    </a:lnTo>
                    <a:lnTo>
                      <a:pt x="690" y="490"/>
                    </a:lnTo>
                    <a:lnTo>
                      <a:pt x="680" y="480"/>
                    </a:lnTo>
                    <a:lnTo>
                      <a:pt x="670" y="466"/>
                    </a:lnTo>
                    <a:lnTo>
                      <a:pt x="660" y="452"/>
                    </a:lnTo>
                    <a:lnTo>
                      <a:pt x="646" y="422"/>
                    </a:lnTo>
                    <a:lnTo>
                      <a:pt x="634" y="390"/>
                    </a:lnTo>
                    <a:lnTo>
                      <a:pt x="626" y="358"/>
                    </a:lnTo>
                    <a:lnTo>
                      <a:pt x="620" y="326"/>
                    </a:lnTo>
                    <a:lnTo>
                      <a:pt x="616" y="296"/>
                    </a:lnTo>
                    <a:lnTo>
                      <a:pt x="612" y="250"/>
                    </a:lnTo>
                    <a:lnTo>
                      <a:pt x="612" y="232"/>
                    </a:lnTo>
                    <a:lnTo>
                      <a:pt x="612" y="232"/>
                    </a:lnTo>
                    <a:lnTo>
                      <a:pt x="598" y="228"/>
                    </a:lnTo>
                    <a:lnTo>
                      <a:pt x="584" y="222"/>
                    </a:lnTo>
                    <a:lnTo>
                      <a:pt x="570" y="210"/>
                    </a:lnTo>
                    <a:lnTo>
                      <a:pt x="556" y="198"/>
                    </a:lnTo>
                    <a:lnTo>
                      <a:pt x="540" y="184"/>
                    </a:lnTo>
                    <a:lnTo>
                      <a:pt x="526" y="168"/>
                    </a:lnTo>
                    <a:lnTo>
                      <a:pt x="498" y="132"/>
                    </a:lnTo>
                    <a:lnTo>
                      <a:pt x="474" y="96"/>
                    </a:lnTo>
                    <a:lnTo>
                      <a:pt x="452" y="62"/>
                    </a:lnTo>
                    <a:lnTo>
                      <a:pt x="424" y="14"/>
                    </a:lnTo>
                    <a:lnTo>
                      <a:pt x="424" y="14"/>
                    </a:lnTo>
                    <a:lnTo>
                      <a:pt x="422" y="0"/>
                    </a:lnTo>
                    <a:lnTo>
                      <a:pt x="422" y="0"/>
                    </a:lnTo>
                    <a:lnTo>
                      <a:pt x="406" y="34"/>
                    </a:lnTo>
                    <a:lnTo>
                      <a:pt x="390" y="70"/>
                    </a:lnTo>
                    <a:lnTo>
                      <a:pt x="368" y="114"/>
                    </a:lnTo>
                    <a:lnTo>
                      <a:pt x="342" y="156"/>
                    </a:lnTo>
                    <a:lnTo>
                      <a:pt x="328" y="178"/>
                    </a:lnTo>
                    <a:lnTo>
                      <a:pt x="314" y="196"/>
                    </a:lnTo>
                    <a:lnTo>
                      <a:pt x="300" y="214"/>
                    </a:lnTo>
                    <a:lnTo>
                      <a:pt x="286" y="228"/>
                    </a:lnTo>
                    <a:lnTo>
                      <a:pt x="270" y="238"/>
                    </a:lnTo>
                    <a:lnTo>
                      <a:pt x="256" y="244"/>
                    </a:lnTo>
                    <a:lnTo>
                      <a:pt x="256" y="244"/>
                    </a:lnTo>
                    <a:lnTo>
                      <a:pt x="258" y="262"/>
                    </a:lnTo>
                    <a:lnTo>
                      <a:pt x="260" y="308"/>
                    </a:lnTo>
                    <a:lnTo>
                      <a:pt x="260" y="338"/>
                    </a:lnTo>
                    <a:lnTo>
                      <a:pt x="256" y="370"/>
                    </a:lnTo>
                    <a:lnTo>
                      <a:pt x="252" y="404"/>
                    </a:lnTo>
                    <a:lnTo>
                      <a:pt x="244" y="438"/>
                    </a:lnTo>
                    <a:lnTo>
                      <a:pt x="234" y="468"/>
                    </a:lnTo>
                    <a:lnTo>
                      <a:pt x="226" y="484"/>
                    </a:lnTo>
                    <a:lnTo>
                      <a:pt x="218" y="496"/>
                    </a:lnTo>
                    <a:lnTo>
                      <a:pt x="208" y="510"/>
                    </a:lnTo>
                    <a:lnTo>
                      <a:pt x="198" y="520"/>
                    </a:lnTo>
                    <a:lnTo>
                      <a:pt x="184" y="530"/>
                    </a:lnTo>
                    <a:lnTo>
                      <a:pt x="172" y="538"/>
                    </a:lnTo>
                    <a:lnTo>
                      <a:pt x="156" y="544"/>
                    </a:lnTo>
                    <a:lnTo>
                      <a:pt x="140" y="548"/>
                    </a:lnTo>
                    <a:lnTo>
                      <a:pt x="120" y="550"/>
                    </a:lnTo>
                    <a:lnTo>
                      <a:pt x="100" y="550"/>
                    </a:lnTo>
                    <a:lnTo>
                      <a:pt x="78" y="546"/>
                    </a:lnTo>
                    <a:lnTo>
                      <a:pt x="54" y="540"/>
                    </a:lnTo>
                    <a:lnTo>
                      <a:pt x="28" y="530"/>
                    </a:lnTo>
                    <a:lnTo>
                      <a:pt x="0" y="518"/>
                    </a:lnTo>
                    <a:lnTo>
                      <a:pt x="0" y="518"/>
                    </a:lnTo>
                    <a:lnTo>
                      <a:pt x="18" y="542"/>
                    </a:lnTo>
                    <a:lnTo>
                      <a:pt x="60" y="602"/>
                    </a:lnTo>
                    <a:lnTo>
                      <a:pt x="88" y="640"/>
                    </a:lnTo>
                    <a:lnTo>
                      <a:pt x="116" y="682"/>
                    </a:lnTo>
                    <a:lnTo>
                      <a:pt x="142" y="728"/>
                    </a:lnTo>
                    <a:lnTo>
                      <a:pt x="166" y="772"/>
                    </a:lnTo>
                    <a:lnTo>
                      <a:pt x="186" y="816"/>
                    </a:lnTo>
                    <a:lnTo>
                      <a:pt x="194" y="836"/>
                    </a:lnTo>
                    <a:lnTo>
                      <a:pt x="200" y="856"/>
                    </a:lnTo>
                    <a:lnTo>
                      <a:pt x="204" y="874"/>
                    </a:lnTo>
                    <a:lnTo>
                      <a:pt x="206" y="892"/>
                    </a:lnTo>
                    <a:lnTo>
                      <a:pt x="204" y="906"/>
                    </a:lnTo>
                    <a:lnTo>
                      <a:pt x="202" y="920"/>
                    </a:lnTo>
                    <a:lnTo>
                      <a:pt x="194" y="930"/>
                    </a:lnTo>
                    <a:lnTo>
                      <a:pt x="186" y="940"/>
                    </a:lnTo>
                    <a:lnTo>
                      <a:pt x="172" y="946"/>
                    </a:lnTo>
                    <a:lnTo>
                      <a:pt x="156" y="948"/>
                    </a:lnTo>
                    <a:lnTo>
                      <a:pt x="136" y="948"/>
                    </a:lnTo>
                    <a:lnTo>
                      <a:pt x="112" y="946"/>
                    </a:lnTo>
                    <a:lnTo>
                      <a:pt x="82" y="940"/>
                    </a:lnTo>
                    <a:lnTo>
                      <a:pt x="50" y="928"/>
                    </a:lnTo>
                    <a:lnTo>
                      <a:pt x="50" y="928"/>
                    </a:lnTo>
                    <a:lnTo>
                      <a:pt x="48" y="932"/>
                    </a:lnTo>
                    <a:lnTo>
                      <a:pt x="46" y="938"/>
                    </a:lnTo>
                    <a:lnTo>
                      <a:pt x="44" y="948"/>
                    </a:lnTo>
                    <a:lnTo>
                      <a:pt x="48" y="964"/>
                    </a:lnTo>
                    <a:lnTo>
                      <a:pt x="52" y="972"/>
                    </a:lnTo>
                    <a:lnTo>
                      <a:pt x="56" y="982"/>
                    </a:lnTo>
                    <a:lnTo>
                      <a:pt x="64" y="994"/>
                    </a:lnTo>
                    <a:lnTo>
                      <a:pt x="74" y="1006"/>
                    </a:lnTo>
                    <a:lnTo>
                      <a:pt x="86" y="1018"/>
                    </a:lnTo>
                    <a:lnTo>
                      <a:pt x="102" y="1032"/>
                    </a:lnTo>
                    <a:lnTo>
                      <a:pt x="122" y="1046"/>
                    </a:lnTo>
                    <a:lnTo>
                      <a:pt x="144" y="1062"/>
                    </a:lnTo>
                    <a:lnTo>
                      <a:pt x="144" y="1062"/>
                    </a:lnTo>
                    <a:lnTo>
                      <a:pt x="192" y="1094"/>
                    </a:lnTo>
                    <a:lnTo>
                      <a:pt x="240" y="1130"/>
                    </a:lnTo>
                    <a:lnTo>
                      <a:pt x="290" y="1168"/>
                    </a:lnTo>
                    <a:lnTo>
                      <a:pt x="336" y="1208"/>
                    </a:lnTo>
                    <a:lnTo>
                      <a:pt x="380" y="1252"/>
                    </a:lnTo>
                    <a:lnTo>
                      <a:pt x="400" y="1274"/>
                    </a:lnTo>
                    <a:lnTo>
                      <a:pt x="418" y="1298"/>
                    </a:lnTo>
                    <a:lnTo>
                      <a:pt x="436" y="1320"/>
                    </a:lnTo>
                    <a:lnTo>
                      <a:pt x="450" y="1344"/>
                    </a:lnTo>
                    <a:lnTo>
                      <a:pt x="464" y="1370"/>
                    </a:lnTo>
                    <a:lnTo>
                      <a:pt x="474" y="1394"/>
                    </a:lnTo>
                    <a:lnTo>
                      <a:pt x="474" y="1394"/>
                    </a:lnTo>
                    <a:lnTo>
                      <a:pt x="474" y="1428"/>
                    </a:lnTo>
                    <a:lnTo>
                      <a:pt x="472" y="1470"/>
                    </a:lnTo>
                    <a:lnTo>
                      <a:pt x="468" y="1514"/>
                    </a:lnTo>
                    <a:lnTo>
                      <a:pt x="462" y="1558"/>
                    </a:lnTo>
                    <a:lnTo>
                      <a:pt x="452" y="1602"/>
                    </a:lnTo>
                    <a:lnTo>
                      <a:pt x="446" y="1622"/>
                    </a:lnTo>
                    <a:lnTo>
                      <a:pt x="438" y="1640"/>
                    </a:lnTo>
                    <a:lnTo>
                      <a:pt x="430" y="1658"/>
                    </a:lnTo>
                    <a:lnTo>
                      <a:pt x="422" y="1672"/>
                    </a:lnTo>
                    <a:lnTo>
                      <a:pt x="410" y="1686"/>
                    </a:lnTo>
                    <a:lnTo>
                      <a:pt x="398" y="1694"/>
                    </a:lnTo>
                    <a:lnTo>
                      <a:pt x="398" y="1694"/>
                    </a:lnTo>
                    <a:lnTo>
                      <a:pt x="396" y="1696"/>
                    </a:lnTo>
                    <a:lnTo>
                      <a:pt x="394" y="1700"/>
                    </a:lnTo>
                    <a:lnTo>
                      <a:pt x="394" y="1704"/>
                    </a:lnTo>
                    <a:lnTo>
                      <a:pt x="398" y="1710"/>
                    </a:lnTo>
                    <a:lnTo>
                      <a:pt x="398" y="1710"/>
                    </a:lnTo>
                    <a:lnTo>
                      <a:pt x="404" y="1714"/>
                    </a:lnTo>
                    <a:lnTo>
                      <a:pt x="416" y="1718"/>
                    </a:lnTo>
                    <a:lnTo>
                      <a:pt x="424" y="1720"/>
                    </a:lnTo>
                    <a:lnTo>
                      <a:pt x="434" y="1720"/>
                    </a:lnTo>
                    <a:lnTo>
                      <a:pt x="444" y="1718"/>
                    </a:lnTo>
                    <a:lnTo>
                      <a:pt x="456" y="1712"/>
                    </a:lnTo>
                    <a:lnTo>
                      <a:pt x="456" y="1712"/>
                    </a:lnTo>
                    <a:lnTo>
                      <a:pt x="460" y="1708"/>
                    </a:lnTo>
                    <a:lnTo>
                      <a:pt x="466" y="1708"/>
                    </a:lnTo>
                    <a:lnTo>
                      <a:pt x="472" y="1706"/>
                    </a:lnTo>
                    <a:lnTo>
                      <a:pt x="478" y="1698"/>
                    </a:lnTo>
                    <a:lnTo>
                      <a:pt x="478" y="1698"/>
                    </a:lnTo>
                    <a:lnTo>
                      <a:pt x="484" y="1684"/>
                    </a:lnTo>
                    <a:lnTo>
                      <a:pt x="492" y="1662"/>
                    </a:lnTo>
                    <a:lnTo>
                      <a:pt x="498" y="1638"/>
                    </a:lnTo>
                    <a:lnTo>
                      <a:pt x="502" y="1606"/>
                    </a:lnTo>
                    <a:lnTo>
                      <a:pt x="508" y="1570"/>
                    </a:lnTo>
                    <a:lnTo>
                      <a:pt x="512" y="1528"/>
                    </a:lnTo>
                    <a:lnTo>
                      <a:pt x="520" y="1426"/>
                    </a:lnTo>
                    <a:lnTo>
                      <a:pt x="520" y="1426"/>
                    </a:lnTo>
                    <a:lnTo>
                      <a:pt x="526" y="1398"/>
                    </a:lnTo>
                    <a:lnTo>
                      <a:pt x="536" y="1370"/>
                    </a:lnTo>
                    <a:lnTo>
                      <a:pt x="546" y="1344"/>
                    </a:lnTo>
                    <a:lnTo>
                      <a:pt x="560" y="1316"/>
                    </a:lnTo>
                    <a:lnTo>
                      <a:pt x="576" y="1290"/>
                    </a:lnTo>
                    <a:lnTo>
                      <a:pt x="594" y="1262"/>
                    </a:lnTo>
                    <a:lnTo>
                      <a:pt x="612" y="1236"/>
                    </a:lnTo>
                    <a:lnTo>
                      <a:pt x="632" y="1212"/>
                    </a:lnTo>
                    <a:lnTo>
                      <a:pt x="676" y="1162"/>
                    </a:lnTo>
                    <a:lnTo>
                      <a:pt x="724" y="1116"/>
                    </a:lnTo>
                    <a:lnTo>
                      <a:pt x="770" y="1072"/>
                    </a:lnTo>
                    <a:lnTo>
                      <a:pt x="816" y="1032"/>
                    </a:lnTo>
                    <a:lnTo>
                      <a:pt x="816" y="1032"/>
                    </a:lnTo>
                    <a:lnTo>
                      <a:pt x="838" y="1014"/>
                    </a:lnTo>
                    <a:lnTo>
                      <a:pt x="854" y="996"/>
                    </a:lnTo>
                    <a:lnTo>
                      <a:pt x="866" y="978"/>
                    </a:lnTo>
                    <a:lnTo>
                      <a:pt x="876" y="960"/>
                    </a:lnTo>
                    <a:lnTo>
                      <a:pt x="884" y="942"/>
                    </a:lnTo>
                    <a:lnTo>
                      <a:pt x="888" y="926"/>
                    </a:lnTo>
                    <a:lnTo>
                      <a:pt x="890" y="910"/>
                    </a:lnTo>
                    <a:lnTo>
                      <a:pt x="890" y="896"/>
                    </a:lnTo>
                    <a:lnTo>
                      <a:pt x="890" y="884"/>
                    </a:lnTo>
                    <a:lnTo>
                      <a:pt x="888" y="872"/>
                    </a:lnTo>
                    <a:lnTo>
                      <a:pt x="882" y="852"/>
                    </a:lnTo>
                    <a:lnTo>
                      <a:pt x="876" y="840"/>
                    </a:lnTo>
                    <a:lnTo>
                      <a:pt x="874" y="836"/>
                    </a:lnTo>
                    <a:lnTo>
                      <a:pt x="874" y="836"/>
                    </a:lnTo>
                    <a:lnTo>
                      <a:pt x="842" y="850"/>
                    </a:lnTo>
                    <a:lnTo>
                      <a:pt x="816" y="860"/>
                    </a:lnTo>
                    <a:lnTo>
                      <a:pt x="792" y="866"/>
                    </a:lnTo>
                    <a:lnTo>
                      <a:pt x="772" y="870"/>
                    </a:lnTo>
                    <a:lnTo>
                      <a:pt x="756" y="870"/>
                    </a:lnTo>
                    <a:lnTo>
                      <a:pt x="742" y="866"/>
                    </a:lnTo>
                    <a:lnTo>
                      <a:pt x="732" y="860"/>
                    </a:lnTo>
                    <a:lnTo>
                      <a:pt x="726" y="852"/>
                    </a:lnTo>
                    <a:lnTo>
                      <a:pt x="722" y="842"/>
                    </a:lnTo>
                    <a:lnTo>
                      <a:pt x="720" y="828"/>
                    </a:lnTo>
                    <a:lnTo>
                      <a:pt x="720" y="814"/>
                    </a:lnTo>
                    <a:lnTo>
                      <a:pt x="724" y="798"/>
                    </a:lnTo>
                    <a:lnTo>
                      <a:pt x="728" y="780"/>
                    </a:lnTo>
                    <a:lnTo>
                      <a:pt x="734" y="760"/>
                    </a:lnTo>
                    <a:lnTo>
                      <a:pt x="752" y="720"/>
                    </a:lnTo>
                    <a:lnTo>
                      <a:pt x="772" y="678"/>
                    </a:lnTo>
                    <a:lnTo>
                      <a:pt x="796" y="636"/>
                    </a:lnTo>
                    <a:lnTo>
                      <a:pt x="820" y="594"/>
                    </a:lnTo>
                    <a:lnTo>
                      <a:pt x="844" y="556"/>
                    </a:lnTo>
                    <a:lnTo>
                      <a:pt x="882" y="498"/>
                    </a:lnTo>
                    <a:lnTo>
                      <a:pt x="898" y="476"/>
                    </a:lnTo>
                    <a:lnTo>
                      <a:pt x="898" y="476"/>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grpSp>
        <p:grpSp>
          <p:nvGrpSpPr>
            <p:cNvPr id="63" name="Group 189"/>
            <p:cNvGrpSpPr/>
            <p:nvPr/>
          </p:nvGrpSpPr>
          <p:grpSpPr>
            <a:xfrm>
              <a:off x="1" y="189385"/>
              <a:ext cx="9143999" cy="6668614"/>
              <a:chOff x="1" y="189385"/>
              <a:chExt cx="9143999" cy="6668614"/>
            </a:xfrm>
          </p:grpSpPr>
          <p:sp>
            <p:nvSpPr>
              <p:cNvPr id="82" name="Freeform 12"/>
              <p:cNvSpPr>
                <a:spLocks noChangeAspect="1"/>
              </p:cNvSpPr>
              <p:nvPr/>
            </p:nvSpPr>
            <p:spPr bwMode="auto">
              <a:xfrm rot="19954067">
                <a:off x="7722899" y="3726444"/>
                <a:ext cx="934359" cy="972946"/>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8000"/>
                </a:schemeClr>
              </a:solidFill>
              <a:ln w="9525">
                <a:noFill/>
                <a:round/>
                <a:headEnd/>
                <a:tailEnd/>
              </a:ln>
              <a:effectLst>
                <a:glow rad="50800">
                  <a:schemeClr val="accent1">
                    <a:alpha val="15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83" name="Freeform 20"/>
              <p:cNvSpPr>
                <a:spLocks noChangeAspect="1"/>
              </p:cNvSpPr>
              <p:nvPr/>
            </p:nvSpPr>
            <p:spPr bwMode="auto">
              <a:xfrm rot="12859877">
                <a:off x="6911677" y="5192992"/>
                <a:ext cx="658602" cy="1261468"/>
              </a:xfrm>
              <a:custGeom>
                <a:avLst/>
                <a:gdLst/>
                <a:ahLst/>
                <a:cxnLst>
                  <a:cxn ang="0">
                    <a:pos x="846" y="504"/>
                  </a:cxn>
                  <a:cxn ang="0">
                    <a:pos x="764" y="522"/>
                  </a:cxn>
                  <a:cxn ang="0">
                    <a:pos x="702" y="500"/>
                  </a:cxn>
                  <a:cxn ang="0">
                    <a:pos x="660" y="452"/>
                  </a:cxn>
                  <a:cxn ang="0">
                    <a:pos x="620" y="326"/>
                  </a:cxn>
                  <a:cxn ang="0">
                    <a:pos x="612" y="232"/>
                  </a:cxn>
                  <a:cxn ang="0">
                    <a:pos x="556" y="198"/>
                  </a:cxn>
                  <a:cxn ang="0">
                    <a:pos x="474" y="96"/>
                  </a:cxn>
                  <a:cxn ang="0">
                    <a:pos x="422" y="0"/>
                  </a:cxn>
                  <a:cxn ang="0">
                    <a:pos x="368" y="114"/>
                  </a:cxn>
                  <a:cxn ang="0">
                    <a:pos x="300" y="214"/>
                  </a:cxn>
                  <a:cxn ang="0">
                    <a:pos x="256" y="244"/>
                  </a:cxn>
                  <a:cxn ang="0">
                    <a:pos x="256" y="370"/>
                  </a:cxn>
                  <a:cxn ang="0">
                    <a:pos x="226" y="484"/>
                  </a:cxn>
                  <a:cxn ang="0">
                    <a:pos x="184" y="530"/>
                  </a:cxn>
                  <a:cxn ang="0">
                    <a:pos x="120" y="550"/>
                  </a:cxn>
                  <a:cxn ang="0">
                    <a:pos x="28" y="530"/>
                  </a:cxn>
                  <a:cxn ang="0">
                    <a:pos x="60" y="602"/>
                  </a:cxn>
                  <a:cxn ang="0">
                    <a:pos x="166" y="772"/>
                  </a:cxn>
                  <a:cxn ang="0">
                    <a:pos x="204" y="874"/>
                  </a:cxn>
                  <a:cxn ang="0">
                    <a:pos x="194" y="930"/>
                  </a:cxn>
                  <a:cxn ang="0">
                    <a:pos x="136" y="948"/>
                  </a:cxn>
                  <a:cxn ang="0">
                    <a:pos x="50" y="928"/>
                  </a:cxn>
                  <a:cxn ang="0">
                    <a:pos x="48" y="964"/>
                  </a:cxn>
                  <a:cxn ang="0">
                    <a:pos x="74" y="1006"/>
                  </a:cxn>
                  <a:cxn ang="0">
                    <a:pos x="144" y="1062"/>
                  </a:cxn>
                  <a:cxn ang="0">
                    <a:pos x="290" y="1168"/>
                  </a:cxn>
                  <a:cxn ang="0">
                    <a:pos x="418" y="1298"/>
                  </a:cxn>
                  <a:cxn ang="0">
                    <a:pos x="474" y="1394"/>
                  </a:cxn>
                  <a:cxn ang="0">
                    <a:pos x="468" y="1514"/>
                  </a:cxn>
                  <a:cxn ang="0">
                    <a:pos x="438" y="1640"/>
                  </a:cxn>
                  <a:cxn ang="0">
                    <a:pos x="398" y="1694"/>
                  </a:cxn>
                  <a:cxn ang="0">
                    <a:pos x="394" y="1704"/>
                  </a:cxn>
                  <a:cxn ang="0">
                    <a:pos x="416" y="1718"/>
                  </a:cxn>
                  <a:cxn ang="0">
                    <a:pos x="456" y="1712"/>
                  </a:cxn>
                  <a:cxn ang="0">
                    <a:pos x="472" y="1706"/>
                  </a:cxn>
                  <a:cxn ang="0">
                    <a:pos x="492" y="1662"/>
                  </a:cxn>
                  <a:cxn ang="0">
                    <a:pos x="512" y="1528"/>
                  </a:cxn>
                  <a:cxn ang="0">
                    <a:pos x="536" y="1370"/>
                  </a:cxn>
                  <a:cxn ang="0">
                    <a:pos x="594" y="1262"/>
                  </a:cxn>
                  <a:cxn ang="0">
                    <a:pos x="724" y="1116"/>
                  </a:cxn>
                  <a:cxn ang="0">
                    <a:pos x="838" y="1014"/>
                  </a:cxn>
                  <a:cxn ang="0">
                    <a:pos x="884" y="942"/>
                  </a:cxn>
                  <a:cxn ang="0">
                    <a:pos x="890" y="884"/>
                  </a:cxn>
                  <a:cxn ang="0">
                    <a:pos x="874" y="836"/>
                  </a:cxn>
                  <a:cxn ang="0">
                    <a:pos x="792" y="866"/>
                  </a:cxn>
                  <a:cxn ang="0">
                    <a:pos x="732" y="860"/>
                  </a:cxn>
                  <a:cxn ang="0">
                    <a:pos x="720" y="814"/>
                  </a:cxn>
                  <a:cxn ang="0">
                    <a:pos x="752" y="720"/>
                  </a:cxn>
                  <a:cxn ang="0">
                    <a:pos x="844" y="556"/>
                  </a:cxn>
                </a:cxnLst>
                <a:rect l="0" t="0" r="r" b="b"/>
                <a:pathLst>
                  <a:path w="898" h="1720">
                    <a:moveTo>
                      <a:pt x="898" y="476"/>
                    </a:moveTo>
                    <a:lnTo>
                      <a:pt x="898" y="476"/>
                    </a:lnTo>
                    <a:lnTo>
                      <a:pt x="872" y="492"/>
                    </a:lnTo>
                    <a:lnTo>
                      <a:pt x="846" y="504"/>
                    </a:lnTo>
                    <a:lnTo>
                      <a:pt x="824" y="512"/>
                    </a:lnTo>
                    <a:lnTo>
                      <a:pt x="802" y="518"/>
                    </a:lnTo>
                    <a:lnTo>
                      <a:pt x="782" y="520"/>
                    </a:lnTo>
                    <a:lnTo>
                      <a:pt x="764" y="522"/>
                    </a:lnTo>
                    <a:lnTo>
                      <a:pt x="746" y="520"/>
                    </a:lnTo>
                    <a:lnTo>
                      <a:pt x="730" y="514"/>
                    </a:lnTo>
                    <a:lnTo>
                      <a:pt x="716" y="508"/>
                    </a:lnTo>
                    <a:lnTo>
                      <a:pt x="702" y="500"/>
                    </a:lnTo>
                    <a:lnTo>
                      <a:pt x="690" y="490"/>
                    </a:lnTo>
                    <a:lnTo>
                      <a:pt x="680" y="480"/>
                    </a:lnTo>
                    <a:lnTo>
                      <a:pt x="670" y="466"/>
                    </a:lnTo>
                    <a:lnTo>
                      <a:pt x="660" y="452"/>
                    </a:lnTo>
                    <a:lnTo>
                      <a:pt x="646" y="422"/>
                    </a:lnTo>
                    <a:lnTo>
                      <a:pt x="634" y="390"/>
                    </a:lnTo>
                    <a:lnTo>
                      <a:pt x="626" y="358"/>
                    </a:lnTo>
                    <a:lnTo>
                      <a:pt x="620" y="326"/>
                    </a:lnTo>
                    <a:lnTo>
                      <a:pt x="616" y="296"/>
                    </a:lnTo>
                    <a:lnTo>
                      <a:pt x="612" y="250"/>
                    </a:lnTo>
                    <a:lnTo>
                      <a:pt x="612" y="232"/>
                    </a:lnTo>
                    <a:lnTo>
                      <a:pt x="612" y="232"/>
                    </a:lnTo>
                    <a:lnTo>
                      <a:pt x="598" y="228"/>
                    </a:lnTo>
                    <a:lnTo>
                      <a:pt x="584" y="222"/>
                    </a:lnTo>
                    <a:lnTo>
                      <a:pt x="570" y="210"/>
                    </a:lnTo>
                    <a:lnTo>
                      <a:pt x="556" y="198"/>
                    </a:lnTo>
                    <a:lnTo>
                      <a:pt x="540" y="184"/>
                    </a:lnTo>
                    <a:lnTo>
                      <a:pt x="526" y="168"/>
                    </a:lnTo>
                    <a:lnTo>
                      <a:pt x="498" y="132"/>
                    </a:lnTo>
                    <a:lnTo>
                      <a:pt x="474" y="96"/>
                    </a:lnTo>
                    <a:lnTo>
                      <a:pt x="452" y="62"/>
                    </a:lnTo>
                    <a:lnTo>
                      <a:pt x="424" y="14"/>
                    </a:lnTo>
                    <a:lnTo>
                      <a:pt x="424" y="14"/>
                    </a:lnTo>
                    <a:lnTo>
                      <a:pt x="422" y="0"/>
                    </a:lnTo>
                    <a:lnTo>
                      <a:pt x="422" y="0"/>
                    </a:lnTo>
                    <a:lnTo>
                      <a:pt x="406" y="34"/>
                    </a:lnTo>
                    <a:lnTo>
                      <a:pt x="390" y="70"/>
                    </a:lnTo>
                    <a:lnTo>
                      <a:pt x="368" y="114"/>
                    </a:lnTo>
                    <a:lnTo>
                      <a:pt x="342" y="156"/>
                    </a:lnTo>
                    <a:lnTo>
                      <a:pt x="328" y="178"/>
                    </a:lnTo>
                    <a:lnTo>
                      <a:pt x="314" y="196"/>
                    </a:lnTo>
                    <a:lnTo>
                      <a:pt x="300" y="214"/>
                    </a:lnTo>
                    <a:lnTo>
                      <a:pt x="286" y="228"/>
                    </a:lnTo>
                    <a:lnTo>
                      <a:pt x="270" y="238"/>
                    </a:lnTo>
                    <a:lnTo>
                      <a:pt x="256" y="244"/>
                    </a:lnTo>
                    <a:lnTo>
                      <a:pt x="256" y="244"/>
                    </a:lnTo>
                    <a:lnTo>
                      <a:pt x="258" y="262"/>
                    </a:lnTo>
                    <a:lnTo>
                      <a:pt x="260" y="308"/>
                    </a:lnTo>
                    <a:lnTo>
                      <a:pt x="260" y="338"/>
                    </a:lnTo>
                    <a:lnTo>
                      <a:pt x="256" y="370"/>
                    </a:lnTo>
                    <a:lnTo>
                      <a:pt x="252" y="404"/>
                    </a:lnTo>
                    <a:lnTo>
                      <a:pt x="244" y="438"/>
                    </a:lnTo>
                    <a:lnTo>
                      <a:pt x="234" y="468"/>
                    </a:lnTo>
                    <a:lnTo>
                      <a:pt x="226" y="484"/>
                    </a:lnTo>
                    <a:lnTo>
                      <a:pt x="218" y="496"/>
                    </a:lnTo>
                    <a:lnTo>
                      <a:pt x="208" y="510"/>
                    </a:lnTo>
                    <a:lnTo>
                      <a:pt x="198" y="520"/>
                    </a:lnTo>
                    <a:lnTo>
                      <a:pt x="184" y="530"/>
                    </a:lnTo>
                    <a:lnTo>
                      <a:pt x="172" y="538"/>
                    </a:lnTo>
                    <a:lnTo>
                      <a:pt x="156" y="544"/>
                    </a:lnTo>
                    <a:lnTo>
                      <a:pt x="140" y="548"/>
                    </a:lnTo>
                    <a:lnTo>
                      <a:pt x="120" y="550"/>
                    </a:lnTo>
                    <a:lnTo>
                      <a:pt x="100" y="550"/>
                    </a:lnTo>
                    <a:lnTo>
                      <a:pt x="78" y="546"/>
                    </a:lnTo>
                    <a:lnTo>
                      <a:pt x="54" y="540"/>
                    </a:lnTo>
                    <a:lnTo>
                      <a:pt x="28" y="530"/>
                    </a:lnTo>
                    <a:lnTo>
                      <a:pt x="0" y="518"/>
                    </a:lnTo>
                    <a:lnTo>
                      <a:pt x="0" y="518"/>
                    </a:lnTo>
                    <a:lnTo>
                      <a:pt x="18" y="542"/>
                    </a:lnTo>
                    <a:lnTo>
                      <a:pt x="60" y="602"/>
                    </a:lnTo>
                    <a:lnTo>
                      <a:pt x="88" y="640"/>
                    </a:lnTo>
                    <a:lnTo>
                      <a:pt x="116" y="682"/>
                    </a:lnTo>
                    <a:lnTo>
                      <a:pt x="142" y="728"/>
                    </a:lnTo>
                    <a:lnTo>
                      <a:pt x="166" y="772"/>
                    </a:lnTo>
                    <a:lnTo>
                      <a:pt x="186" y="816"/>
                    </a:lnTo>
                    <a:lnTo>
                      <a:pt x="194" y="836"/>
                    </a:lnTo>
                    <a:lnTo>
                      <a:pt x="200" y="856"/>
                    </a:lnTo>
                    <a:lnTo>
                      <a:pt x="204" y="874"/>
                    </a:lnTo>
                    <a:lnTo>
                      <a:pt x="206" y="892"/>
                    </a:lnTo>
                    <a:lnTo>
                      <a:pt x="204" y="906"/>
                    </a:lnTo>
                    <a:lnTo>
                      <a:pt x="202" y="920"/>
                    </a:lnTo>
                    <a:lnTo>
                      <a:pt x="194" y="930"/>
                    </a:lnTo>
                    <a:lnTo>
                      <a:pt x="186" y="940"/>
                    </a:lnTo>
                    <a:lnTo>
                      <a:pt x="172" y="946"/>
                    </a:lnTo>
                    <a:lnTo>
                      <a:pt x="156" y="948"/>
                    </a:lnTo>
                    <a:lnTo>
                      <a:pt x="136" y="948"/>
                    </a:lnTo>
                    <a:lnTo>
                      <a:pt x="112" y="946"/>
                    </a:lnTo>
                    <a:lnTo>
                      <a:pt x="82" y="940"/>
                    </a:lnTo>
                    <a:lnTo>
                      <a:pt x="50" y="928"/>
                    </a:lnTo>
                    <a:lnTo>
                      <a:pt x="50" y="928"/>
                    </a:lnTo>
                    <a:lnTo>
                      <a:pt x="48" y="932"/>
                    </a:lnTo>
                    <a:lnTo>
                      <a:pt x="46" y="938"/>
                    </a:lnTo>
                    <a:lnTo>
                      <a:pt x="44" y="948"/>
                    </a:lnTo>
                    <a:lnTo>
                      <a:pt x="48" y="964"/>
                    </a:lnTo>
                    <a:lnTo>
                      <a:pt x="52" y="972"/>
                    </a:lnTo>
                    <a:lnTo>
                      <a:pt x="56" y="982"/>
                    </a:lnTo>
                    <a:lnTo>
                      <a:pt x="64" y="994"/>
                    </a:lnTo>
                    <a:lnTo>
                      <a:pt x="74" y="1006"/>
                    </a:lnTo>
                    <a:lnTo>
                      <a:pt x="86" y="1018"/>
                    </a:lnTo>
                    <a:lnTo>
                      <a:pt x="102" y="1032"/>
                    </a:lnTo>
                    <a:lnTo>
                      <a:pt x="122" y="1046"/>
                    </a:lnTo>
                    <a:lnTo>
                      <a:pt x="144" y="1062"/>
                    </a:lnTo>
                    <a:lnTo>
                      <a:pt x="144" y="1062"/>
                    </a:lnTo>
                    <a:lnTo>
                      <a:pt x="192" y="1094"/>
                    </a:lnTo>
                    <a:lnTo>
                      <a:pt x="240" y="1130"/>
                    </a:lnTo>
                    <a:lnTo>
                      <a:pt x="290" y="1168"/>
                    </a:lnTo>
                    <a:lnTo>
                      <a:pt x="336" y="1208"/>
                    </a:lnTo>
                    <a:lnTo>
                      <a:pt x="380" y="1252"/>
                    </a:lnTo>
                    <a:lnTo>
                      <a:pt x="400" y="1274"/>
                    </a:lnTo>
                    <a:lnTo>
                      <a:pt x="418" y="1298"/>
                    </a:lnTo>
                    <a:lnTo>
                      <a:pt x="436" y="1320"/>
                    </a:lnTo>
                    <a:lnTo>
                      <a:pt x="450" y="1344"/>
                    </a:lnTo>
                    <a:lnTo>
                      <a:pt x="464" y="1370"/>
                    </a:lnTo>
                    <a:lnTo>
                      <a:pt x="474" y="1394"/>
                    </a:lnTo>
                    <a:lnTo>
                      <a:pt x="474" y="1394"/>
                    </a:lnTo>
                    <a:lnTo>
                      <a:pt x="474" y="1428"/>
                    </a:lnTo>
                    <a:lnTo>
                      <a:pt x="472" y="1470"/>
                    </a:lnTo>
                    <a:lnTo>
                      <a:pt x="468" y="1514"/>
                    </a:lnTo>
                    <a:lnTo>
                      <a:pt x="462" y="1558"/>
                    </a:lnTo>
                    <a:lnTo>
                      <a:pt x="452" y="1602"/>
                    </a:lnTo>
                    <a:lnTo>
                      <a:pt x="446" y="1622"/>
                    </a:lnTo>
                    <a:lnTo>
                      <a:pt x="438" y="1640"/>
                    </a:lnTo>
                    <a:lnTo>
                      <a:pt x="430" y="1658"/>
                    </a:lnTo>
                    <a:lnTo>
                      <a:pt x="422" y="1672"/>
                    </a:lnTo>
                    <a:lnTo>
                      <a:pt x="410" y="1686"/>
                    </a:lnTo>
                    <a:lnTo>
                      <a:pt x="398" y="1694"/>
                    </a:lnTo>
                    <a:lnTo>
                      <a:pt x="398" y="1694"/>
                    </a:lnTo>
                    <a:lnTo>
                      <a:pt x="396" y="1696"/>
                    </a:lnTo>
                    <a:lnTo>
                      <a:pt x="394" y="1700"/>
                    </a:lnTo>
                    <a:lnTo>
                      <a:pt x="394" y="1704"/>
                    </a:lnTo>
                    <a:lnTo>
                      <a:pt x="398" y="1710"/>
                    </a:lnTo>
                    <a:lnTo>
                      <a:pt x="398" y="1710"/>
                    </a:lnTo>
                    <a:lnTo>
                      <a:pt x="404" y="1714"/>
                    </a:lnTo>
                    <a:lnTo>
                      <a:pt x="416" y="1718"/>
                    </a:lnTo>
                    <a:lnTo>
                      <a:pt x="424" y="1720"/>
                    </a:lnTo>
                    <a:lnTo>
                      <a:pt x="434" y="1720"/>
                    </a:lnTo>
                    <a:lnTo>
                      <a:pt x="444" y="1718"/>
                    </a:lnTo>
                    <a:lnTo>
                      <a:pt x="456" y="1712"/>
                    </a:lnTo>
                    <a:lnTo>
                      <a:pt x="456" y="1712"/>
                    </a:lnTo>
                    <a:lnTo>
                      <a:pt x="460" y="1708"/>
                    </a:lnTo>
                    <a:lnTo>
                      <a:pt x="466" y="1708"/>
                    </a:lnTo>
                    <a:lnTo>
                      <a:pt x="472" y="1706"/>
                    </a:lnTo>
                    <a:lnTo>
                      <a:pt x="478" y="1698"/>
                    </a:lnTo>
                    <a:lnTo>
                      <a:pt x="478" y="1698"/>
                    </a:lnTo>
                    <a:lnTo>
                      <a:pt x="484" y="1684"/>
                    </a:lnTo>
                    <a:lnTo>
                      <a:pt x="492" y="1662"/>
                    </a:lnTo>
                    <a:lnTo>
                      <a:pt x="498" y="1638"/>
                    </a:lnTo>
                    <a:lnTo>
                      <a:pt x="502" y="1606"/>
                    </a:lnTo>
                    <a:lnTo>
                      <a:pt x="508" y="1570"/>
                    </a:lnTo>
                    <a:lnTo>
                      <a:pt x="512" y="1528"/>
                    </a:lnTo>
                    <a:lnTo>
                      <a:pt x="520" y="1426"/>
                    </a:lnTo>
                    <a:lnTo>
                      <a:pt x="520" y="1426"/>
                    </a:lnTo>
                    <a:lnTo>
                      <a:pt x="526" y="1398"/>
                    </a:lnTo>
                    <a:lnTo>
                      <a:pt x="536" y="1370"/>
                    </a:lnTo>
                    <a:lnTo>
                      <a:pt x="546" y="1344"/>
                    </a:lnTo>
                    <a:lnTo>
                      <a:pt x="560" y="1316"/>
                    </a:lnTo>
                    <a:lnTo>
                      <a:pt x="576" y="1290"/>
                    </a:lnTo>
                    <a:lnTo>
                      <a:pt x="594" y="1262"/>
                    </a:lnTo>
                    <a:lnTo>
                      <a:pt x="612" y="1236"/>
                    </a:lnTo>
                    <a:lnTo>
                      <a:pt x="632" y="1212"/>
                    </a:lnTo>
                    <a:lnTo>
                      <a:pt x="676" y="1162"/>
                    </a:lnTo>
                    <a:lnTo>
                      <a:pt x="724" y="1116"/>
                    </a:lnTo>
                    <a:lnTo>
                      <a:pt x="770" y="1072"/>
                    </a:lnTo>
                    <a:lnTo>
                      <a:pt x="816" y="1032"/>
                    </a:lnTo>
                    <a:lnTo>
                      <a:pt x="816" y="1032"/>
                    </a:lnTo>
                    <a:lnTo>
                      <a:pt x="838" y="1014"/>
                    </a:lnTo>
                    <a:lnTo>
                      <a:pt x="854" y="996"/>
                    </a:lnTo>
                    <a:lnTo>
                      <a:pt x="866" y="978"/>
                    </a:lnTo>
                    <a:lnTo>
                      <a:pt x="876" y="960"/>
                    </a:lnTo>
                    <a:lnTo>
                      <a:pt x="884" y="942"/>
                    </a:lnTo>
                    <a:lnTo>
                      <a:pt x="888" y="926"/>
                    </a:lnTo>
                    <a:lnTo>
                      <a:pt x="890" y="910"/>
                    </a:lnTo>
                    <a:lnTo>
                      <a:pt x="890" y="896"/>
                    </a:lnTo>
                    <a:lnTo>
                      <a:pt x="890" y="884"/>
                    </a:lnTo>
                    <a:lnTo>
                      <a:pt x="888" y="872"/>
                    </a:lnTo>
                    <a:lnTo>
                      <a:pt x="882" y="852"/>
                    </a:lnTo>
                    <a:lnTo>
                      <a:pt x="876" y="840"/>
                    </a:lnTo>
                    <a:lnTo>
                      <a:pt x="874" y="836"/>
                    </a:lnTo>
                    <a:lnTo>
                      <a:pt x="874" y="836"/>
                    </a:lnTo>
                    <a:lnTo>
                      <a:pt x="842" y="850"/>
                    </a:lnTo>
                    <a:lnTo>
                      <a:pt x="816" y="860"/>
                    </a:lnTo>
                    <a:lnTo>
                      <a:pt x="792" y="866"/>
                    </a:lnTo>
                    <a:lnTo>
                      <a:pt x="772" y="870"/>
                    </a:lnTo>
                    <a:lnTo>
                      <a:pt x="756" y="870"/>
                    </a:lnTo>
                    <a:lnTo>
                      <a:pt x="742" y="866"/>
                    </a:lnTo>
                    <a:lnTo>
                      <a:pt x="732" y="860"/>
                    </a:lnTo>
                    <a:lnTo>
                      <a:pt x="726" y="852"/>
                    </a:lnTo>
                    <a:lnTo>
                      <a:pt x="722" y="842"/>
                    </a:lnTo>
                    <a:lnTo>
                      <a:pt x="720" y="828"/>
                    </a:lnTo>
                    <a:lnTo>
                      <a:pt x="720" y="814"/>
                    </a:lnTo>
                    <a:lnTo>
                      <a:pt x="724" y="798"/>
                    </a:lnTo>
                    <a:lnTo>
                      <a:pt x="728" y="780"/>
                    </a:lnTo>
                    <a:lnTo>
                      <a:pt x="734" y="760"/>
                    </a:lnTo>
                    <a:lnTo>
                      <a:pt x="752" y="720"/>
                    </a:lnTo>
                    <a:lnTo>
                      <a:pt x="772" y="678"/>
                    </a:lnTo>
                    <a:lnTo>
                      <a:pt x="796" y="636"/>
                    </a:lnTo>
                    <a:lnTo>
                      <a:pt x="820" y="594"/>
                    </a:lnTo>
                    <a:lnTo>
                      <a:pt x="844" y="556"/>
                    </a:lnTo>
                    <a:lnTo>
                      <a:pt x="882" y="498"/>
                    </a:lnTo>
                    <a:lnTo>
                      <a:pt x="898" y="476"/>
                    </a:lnTo>
                    <a:lnTo>
                      <a:pt x="898" y="476"/>
                    </a:lnTo>
                    <a:close/>
                  </a:path>
                </a:pathLst>
              </a:custGeom>
              <a:solidFill>
                <a:schemeClr val="accent1">
                  <a:alpha val="8000"/>
                </a:schemeClr>
              </a:solidFill>
              <a:ln w="9525">
                <a:noFill/>
                <a:round/>
                <a:headEnd/>
                <a:tailEnd/>
              </a:ln>
              <a:effectLst>
                <a:glow rad="50800">
                  <a:schemeClr val="accent1">
                    <a:alpha val="20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84" name="Freeform 12"/>
              <p:cNvSpPr>
                <a:spLocks noChangeAspect="1"/>
              </p:cNvSpPr>
              <p:nvPr/>
            </p:nvSpPr>
            <p:spPr bwMode="auto">
              <a:xfrm rot="1886122">
                <a:off x="7260150" y="2458059"/>
                <a:ext cx="819391" cy="853231"/>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8000"/>
                </a:schemeClr>
              </a:solidFill>
              <a:ln w="9525">
                <a:noFill/>
                <a:round/>
                <a:headEnd/>
                <a:tailEnd/>
              </a:ln>
              <a:effectLst>
                <a:glow rad="50800">
                  <a:schemeClr val="accent1">
                    <a:alpha val="15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85" name="Freeform 16"/>
              <p:cNvSpPr>
                <a:spLocks noChangeAspect="1"/>
              </p:cNvSpPr>
              <p:nvPr/>
            </p:nvSpPr>
            <p:spPr bwMode="auto">
              <a:xfrm rot="19458545">
                <a:off x="8145717" y="189385"/>
                <a:ext cx="644376" cy="985678"/>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8000"/>
                </a:schemeClr>
              </a:solidFill>
              <a:ln w="9525">
                <a:noFill/>
                <a:round/>
                <a:headEnd/>
                <a:tailEnd/>
              </a:ln>
              <a:effectLst>
                <a:glow rad="50800">
                  <a:schemeClr val="accent1">
                    <a:alpha val="18000"/>
                  </a:schemeClr>
                </a:glow>
                <a:softEdge rad="254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86" name="Freeform 32"/>
              <p:cNvSpPr>
                <a:spLocks noChangeAspect="1"/>
              </p:cNvSpPr>
              <p:nvPr/>
            </p:nvSpPr>
            <p:spPr bwMode="auto">
              <a:xfrm rot="16200000">
                <a:off x="7201560" y="869773"/>
                <a:ext cx="359022" cy="849390"/>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8000"/>
                </a:schemeClr>
              </a:solidFill>
              <a:ln w="9525">
                <a:noFill/>
                <a:round/>
                <a:headEnd/>
                <a:tailEnd/>
              </a:ln>
              <a:effectLst>
                <a:glow rad="50800">
                  <a:schemeClr val="accent1">
                    <a:alpha val="18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87" name="Freeform 28"/>
              <p:cNvSpPr>
                <a:spLocks noChangeAspect="1"/>
              </p:cNvSpPr>
              <p:nvPr/>
            </p:nvSpPr>
            <p:spPr bwMode="auto">
              <a:xfrm rot="2065346">
                <a:off x="782448" y="200491"/>
                <a:ext cx="753489" cy="1188586"/>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8000"/>
                </a:schemeClr>
              </a:solidFill>
              <a:ln w="9525">
                <a:noFill/>
                <a:round/>
                <a:headEnd/>
                <a:tailEnd/>
              </a:ln>
              <a:effectLst>
                <a:glow rad="50800">
                  <a:schemeClr val="accent1">
                    <a:alpha val="18000"/>
                  </a:schemeClr>
                </a:glow>
                <a:softEdge rad="254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88" name="Freeform 39"/>
              <p:cNvSpPr>
                <a:spLocks noChangeAspect="1"/>
              </p:cNvSpPr>
              <p:nvPr/>
            </p:nvSpPr>
            <p:spPr bwMode="auto">
              <a:xfrm>
                <a:off x="8828844" y="1270466"/>
                <a:ext cx="315155" cy="776632"/>
              </a:xfrm>
              <a:custGeom>
                <a:avLst/>
                <a:gdLst>
                  <a:gd name="T0" fmla="*/ 60 w 280"/>
                  <a:gd name="T1" fmla="*/ 500 h 690"/>
                  <a:gd name="T2" fmla="*/ 70 w 280"/>
                  <a:gd name="T3" fmla="*/ 516 h 690"/>
                  <a:gd name="T4" fmla="*/ 78 w 280"/>
                  <a:gd name="T5" fmla="*/ 538 h 690"/>
                  <a:gd name="T6" fmla="*/ 82 w 280"/>
                  <a:gd name="T7" fmla="*/ 594 h 690"/>
                  <a:gd name="T8" fmla="*/ 82 w 280"/>
                  <a:gd name="T9" fmla="*/ 648 h 690"/>
                  <a:gd name="T10" fmla="*/ 78 w 280"/>
                  <a:gd name="T11" fmla="*/ 684 h 690"/>
                  <a:gd name="T12" fmla="*/ 78 w 280"/>
                  <a:gd name="T13" fmla="*/ 690 h 690"/>
                  <a:gd name="T14" fmla="*/ 110 w 280"/>
                  <a:gd name="T15" fmla="*/ 672 h 690"/>
                  <a:gd name="T16" fmla="*/ 158 w 280"/>
                  <a:gd name="T17" fmla="*/ 646 h 690"/>
                  <a:gd name="T18" fmla="*/ 210 w 280"/>
                  <a:gd name="T19" fmla="*/ 628 h 690"/>
                  <a:gd name="T20" fmla="*/ 244 w 280"/>
                  <a:gd name="T21" fmla="*/ 624 h 690"/>
                  <a:gd name="T22" fmla="*/ 252 w 280"/>
                  <a:gd name="T23" fmla="*/ 626 h 690"/>
                  <a:gd name="T24" fmla="*/ 280 w 280"/>
                  <a:gd name="T25" fmla="*/ 582 h 690"/>
                  <a:gd name="T26" fmla="*/ 280 w 280"/>
                  <a:gd name="T27" fmla="*/ 0 h 690"/>
                  <a:gd name="T28" fmla="*/ 250 w 280"/>
                  <a:gd name="T29" fmla="*/ 2 h 690"/>
                  <a:gd name="T30" fmla="*/ 216 w 280"/>
                  <a:gd name="T31" fmla="*/ 8 h 690"/>
                  <a:gd name="T32" fmla="*/ 192 w 280"/>
                  <a:gd name="T33" fmla="*/ 18 h 690"/>
                  <a:gd name="T34" fmla="*/ 174 w 280"/>
                  <a:gd name="T35" fmla="*/ 32 h 690"/>
                  <a:gd name="T36" fmla="*/ 152 w 280"/>
                  <a:gd name="T37" fmla="*/ 60 h 690"/>
                  <a:gd name="T38" fmla="*/ 146 w 280"/>
                  <a:gd name="T39" fmla="*/ 84 h 690"/>
                  <a:gd name="T40" fmla="*/ 168 w 280"/>
                  <a:gd name="T41" fmla="*/ 88 h 690"/>
                  <a:gd name="T42" fmla="*/ 202 w 280"/>
                  <a:gd name="T43" fmla="*/ 98 h 690"/>
                  <a:gd name="T44" fmla="*/ 222 w 280"/>
                  <a:gd name="T45" fmla="*/ 110 h 690"/>
                  <a:gd name="T46" fmla="*/ 230 w 280"/>
                  <a:gd name="T47" fmla="*/ 124 h 690"/>
                  <a:gd name="T48" fmla="*/ 230 w 280"/>
                  <a:gd name="T49" fmla="*/ 138 h 690"/>
                  <a:gd name="T50" fmla="*/ 220 w 280"/>
                  <a:gd name="T51" fmla="*/ 152 h 690"/>
                  <a:gd name="T52" fmla="*/ 192 w 280"/>
                  <a:gd name="T53" fmla="*/ 176 h 690"/>
                  <a:gd name="T54" fmla="*/ 142 w 280"/>
                  <a:gd name="T55" fmla="*/ 206 h 690"/>
                  <a:gd name="T56" fmla="*/ 58 w 280"/>
                  <a:gd name="T57" fmla="*/ 242 h 690"/>
                  <a:gd name="T58" fmla="*/ 0 w 280"/>
                  <a:gd name="T59" fmla="*/ 264 h 690"/>
                  <a:gd name="T60" fmla="*/ 20 w 280"/>
                  <a:gd name="T61" fmla="*/ 266 h 690"/>
                  <a:gd name="T62" fmla="*/ 52 w 280"/>
                  <a:gd name="T63" fmla="*/ 274 h 690"/>
                  <a:gd name="T64" fmla="*/ 78 w 280"/>
                  <a:gd name="T65" fmla="*/ 284 h 690"/>
                  <a:gd name="T66" fmla="*/ 96 w 280"/>
                  <a:gd name="T67" fmla="*/ 298 h 690"/>
                  <a:gd name="T68" fmla="*/ 108 w 280"/>
                  <a:gd name="T69" fmla="*/ 316 h 690"/>
                  <a:gd name="T70" fmla="*/ 116 w 280"/>
                  <a:gd name="T71" fmla="*/ 334 h 690"/>
                  <a:gd name="T72" fmla="*/ 116 w 280"/>
                  <a:gd name="T73" fmla="*/ 366 h 690"/>
                  <a:gd name="T74" fmla="*/ 108 w 280"/>
                  <a:gd name="T75" fmla="*/ 408 h 690"/>
                  <a:gd name="T76" fmla="*/ 90 w 280"/>
                  <a:gd name="T77" fmla="*/ 448 h 690"/>
                  <a:gd name="T78" fmla="*/ 66 w 280"/>
                  <a:gd name="T79" fmla="*/ 490 h 690"/>
                  <a:gd name="T80" fmla="*/ 60 w 280"/>
                  <a:gd name="T81" fmla="*/ 500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0" h="690">
                    <a:moveTo>
                      <a:pt x="60" y="500"/>
                    </a:moveTo>
                    <a:lnTo>
                      <a:pt x="60" y="500"/>
                    </a:lnTo>
                    <a:lnTo>
                      <a:pt x="66" y="506"/>
                    </a:lnTo>
                    <a:lnTo>
                      <a:pt x="70" y="516"/>
                    </a:lnTo>
                    <a:lnTo>
                      <a:pt x="74" y="526"/>
                    </a:lnTo>
                    <a:lnTo>
                      <a:pt x="78" y="538"/>
                    </a:lnTo>
                    <a:lnTo>
                      <a:pt x="82" y="566"/>
                    </a:lnTo>
                    <a:lnTo>
                      <a:pt x="82" y="594"/>
                    </a:lnTo>
                    <a:lnTo>
                      <a:pt x="82" y="622"/>
                    </a:lnTo>
                    <a:lnTo>
                      <a:pt x="82" y="648"/>
                    </a:lnTo>
                    <a:lnTo>
                      <a:pt x="78" y="684"/>
                    </a:lnTo>
                    <a:lnTo>
                      <a:pt x="78" y="684"/>
                    </a:lnTo>
                    <a:lnTo>
                      <a:pt x="76" y="690"/>
                    </a:lnTo>
                    <a:lnTo>
                      <a:pt x="78" y="690"/>
                    </a:lnTo>
                    <a:lnTo>
                      <a:pt x="78" y="690"/>
                    </a:lnTo>
                    <a:lnTo>
                      <a:pt x="110" y="672"/>
                    </a:lnTo>
                    <a:lnTo>
                      <a:pt x="132" y="658"/>
                    </a:lnTo>
                    <a:lnTo>
                      <a:pt x="158" y="646"/>
                    </a:lnTo>
                    <a:lnTo>
                      <a:pt x="184" y="636"/>
                    </a:lnTo>
                    <a:lnTo>
                      <a:pt x="210" y="628"/>
                    </a:lnTo>
                    <a:lnTo>
                      <a:pt x="234" y="624"/>
                    </a:lnTo>
                    <a:lnTo>
                      <a:pt x="244" y="624"/>
                    </a:lnTo>
                    <a:lnTo>
                      <a:pt x="252" y="626"/>
                    </a:lnTo>
                    <a:lnTo>
                      <a:pt x="252" y="626"/>
                    </a:lnTo>
                    <a:lnTo>
                      <a:pt x="260" y="612"/>
                    </a:lnTo>
                    <a:lnTo>
                      <a:pt x="280" y="582"/>
                    </a:lnTo>
                    <a:lnTo>
                      <a:pt x="280" y="0"/>
                    </a:lnTo>
                    <a:lnTo>
                      <a:pt x="280" y="0"/>
                    </a:lnTo>
                    <a:lnTo>
                      <a:pt x="250" y="2"/>
                    </a:lnTo>
                    <a:lnTo>
                      <a:pt x="250" y="2"/>
                    </a:lnTo>
                    <a:lnTo>
                      <a:pt x="232" y="4"/>
                    </a:lnTo>
                    <a:lnTo>
                      <a:pt x="216" y="8"/>
                    </a:lnTo>
                    <a:lnTo>
                      <a:pt x="204" y="12"/>
                    </a:lnTo>
                    <a:lnTo>
                      <a:pt x="192" y="18"/>
                    </a:lnTo>
                    <a:lnTo>
                      <a:pt x="182" y="24"/>
                    </a:lnTo>
                    <a:lnTo>
                      <a:pt x="174" y="32"/>
                    </a:lnTo>
                    <a:lnTo>
                      <a:pt x="160" y="46"/>
                    </a:lnTo>
                    <a:lnTo>
                      <a:pt x="152" y="60"/>
                    </a:lnTo>
                    <a:lnTo>
                      <a:pt x="148" y="72"/>
                    </a:lnTo>
                    <a:lnTo>
                      <a:pt x="146" y="84"/>
                    </a:lnTo>
                    <a:lnTo>
                      <a:pt x="146" y="84"/>
                    </a:lnTo>
                    <a:lnTo>
                      <a:pt x="168" y="88"/>
                    </a:lnTo>
                    <a:lnTo>
                      <a:pt x="186" y="94"/>
                    </a:lnTo>
                    <a:lnTo>
                      <a:pt x="202" y="98"/>
                    </a:lnTo>
                    <a:lnTo>
                      <a:pt x="214" y="104"/>
                    </a:lnTo>
                    <a:lnTo>
                      <a:pt x="222" y="110"/>
                    </a:lnTo>
                    <a:lnTo>
                      <a:pt x="228" y="116"/>
                    </a:lnTo>
                    <a:lnTo>
                      <a:pt x="230" y="124"/>
                    </a:lnTo>
                    <a:lnTo>
                      <a:pt x="230" y="130"/>
                    </a:lnTo>
                    <a:lnTo>
                      <a:pt x="230" y="138"/>
                    </a:lnTo>
                    <a:lnTo>
                      <a:pt x="226" y="146"/>
                    </a:lnTo>
                    <a:lnTo>
                      <a:pt x="220" y="152"/>
                    </a:lnTo>
                    <a:lnTo>
                      <a:pt x="212" y="160"/>
                    </a:lnTo>
                    <a:lnTo>
                      <a:pt x="192" y="176"/>
                    </a:lnTo>
                    <a:lnTo>
                      <a:pt x="168" y="190"/>
                    </a:lnTo>
                    <a:lnTo>
                      <a:pt x="142" y="206"/>
                    </a:lnTo>
                    <a:lnTo>
                      <a:pt x="114" y="218"/>
                    </a:lnTo>
                    <a:lnTo>
                      <a:pt x="58" y="242"/>
                    </a:lnTo>
                    <a:lnTo>
                      <a:pt x="16" y="258"/>
                    </a:lnTo>
                    <a:lnTo>
                      <a:pt x="0" y="264"/>
                    </a:lnTo>
                    <a:lnTo>
                      <a:pt x="0" y="264"/>
                    </a:lnTo>
                    <a:lnTo>
                      <a:pt x="20" y="266"/>
                    </a:lnTo>
                    <a:lnTo>
                      <a:pt x="38" y="270"/>
                    </a:lnTo>
                    <a:lnTo>
                      <a:pt x="52" y="274"/>
                    </a:lnTo>
                    <a:lnTo>
                      <a:pt x="66" y="278"/>
                    </a:lnTo>
                    <a:lnTo>
                      <a:pt x="78" y="284"/>
                    </a:lnTo>
                    <a:lnTo>
                      <a:pt x="88" y="290"/>
                    </a:lnTo>
                    <a:lnTo>
                      <a:pt x="96" y="298"/>
                    </a:lnTo>
                    <a:lnTo>
                      <a:pt x="104" y="306"/>
                    </a:lnTo>
                    <a:lnTo>
                      <a:pt x="108" y="316"/>
                    </a:lnTo>
                    <a:lnTo>
                      <a:pt x="112" y="324"/>
                    </a:lnTo>
                    <a:lnTo>
                      <a:pt x="116" y="334"/>
                    </a:lnTo>
                    <a:lnTo>
                      <a:pt x="116" y="344"/>
                    </a:lnTo>
                    <a:lnTo>
                      <a:pt x="116" y="366"/>
                    </a:lnTo>
                    <a:lnTo>
                      <a:pt x="114" y="386"/>
                    </a:lnTo>
                    <a:lnTo>
                      <a:pt x="108" y="408"/>
                    </a:lnTo>
                    <a:lnTo>
                      <a:pt x="100" y="428"/>
                    </a:lnTo>
                    <a:lnTo>
                      <a:pt x="90" y="448"/>
                    </a:lnTo>
                    <a:lnTo>
                      <a:pt x="82" y="464"/>
                    </a:lnTo>
                    <a:lnTo>
                      <a:pt x="66" y="490"/>
                    </a:lnTo>
                    <a:lnTo>
                      <a:pt x="60" y="500"/>
                    </a:lnTo>
                    <a:lnTo>
                      <a:pt x="60" y="500"/>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89" name="Freeform 88"/>
              <p:cNvSpPr>
                <a:spLocks noChangeAspect="1"/>
              </p:cNvSpPr>
              <p:nvPr/>
            </p:nvSpPr>
            <p:spPr bwMode="auto">
              <a:xfrm>
                <a:off x="10820" y="5117153"/>
                <a:ext cx="692706" cy="903148"/>
              </a:xfrm>
              <a:custGeom>
                <a:avLst/>
                <a:gdLst>
                  <a:gd name="T0" fmla="*/ 628 w 632"/>
                  <a:gd name="T1" fmla="*/ 772 h 824"/>
                  <a:gd name="T2" fmla="*/ 572 w 632"/>
                  <a:gd name="T3" fmla="*/ 684 h 824"/>
                  <a:gd name="T4" fmla="*/ 520 w 632"/>
                  <a:gd name="T5" fmla="*/ 616 h 824"/>
                  <a:gd name="T6" fmla="*/ 500 w 632"/>
                  <a:gd name="T7" fmla="*/ 560 h 824"/>
                  <a:gd name="T8" fmla="*/ 486 w 632"/>
                  <a:gd name="T9" fmla="*/ 432 h 824"/>
                  <a:gd name="T10" fmla="*/ 496 w 632"/>
                  <a:gd name="T11" fmla="*/ 306 h 824"/>
                  <a:gd name="T12" fmla="*/ 496 w 632"/>
                  <a:gd name="T13" fmla="*/ 272 h 824"/>
                  <a:gd name="T14" fmla="*/ 486 w 632"/>
                  <a:gd name="T15" fmla="*/ 232 h 824"/>
                  <a:gd name="T16" fmla="*/ 456 w 632"/>
                  <a:gd name="T17" fmla="*/ 196 h 824"/>
                  <a:gd name="T18" fmla="*/ 434 w 632"/>
                  <a:gd name="T19" fmla="*/ 184 h 824"/>
                  <a:gd name="T20" fmla="*/ 408 w 632"/>
                  <a:gd name="T21" fmla="*/ 236 h 824"/>
                  <a:gd name="T22" fmla="*/ 384 w 632"/>
                  <a:gd name="T23" fmla="*/ 260 h 824"/>
                  <a:gd name="T24" fmla="*/ 362 w 632"/>
                  <a:gd name="T25" fmla="*/ 256 h 824"/>
                  <a:gd name="T26" fmla="*/ 344 w 632"/>
                  <a:gd name="T27" fmla="*/ 234 h 824"/>
                  <a:gd name="T28" fmla="*/ 312 w 632"/>
                  <a:gd name="T29" fmla="*/ 154 h 824"/>
                  <a:gd name="T30" fmla="*/ 284 w 632"/>
                  <a:gd name="T31" fmla="*/ 18 h 824"/>
                  <a:gd name="T32" fmla="*/ 276 w 632"/>
                  <a:gd name="T33" fmla="*/ 18 h 824"/>
                  <a:gd name="T34" fmla="*/ 254 w 632"/>
                  <a:gd name="T35" fmla="*/ 64 h 824"/>
                  <a:gd name="T36" fmla="*/ 228 w 632"/>
                  <a:gd name="T37" fmla="*/ 90 h 824"/>
                  <a:gd name="T38" fmla="*/ 198 w 632"/>
                  <a:gd name="T39" fmla="*/ 100 h 824"/>
                  <a:gd name="T40" fmla="*/ 156 w 632"/>
                  <a:gd name="T41" fmla="*/ 96 h 824"/>
                  <a:gd name="T42" fmla="*/ 96 w 632"/>
                  <a:gd name="T43" fmla="*/ 66 h 824"/>
                  <a:gd name="T44" fmla="*/ 42 w 632"/>
                  <a:gd name="T45" fmla="*/ 18 h 824"/>
                  <a:gd name="T46" fmla="*/ 26 w 632"/>
                  <a:gd name="T47" fmla="*/ 14 h 824"/>
                  <a:gd name="T48" fmla="*/ 0 w 632"/>
                  <a:gd name="T49" fmla="*/ 456 h 824"/>
                  <a:gd name="T50" fmla="*/ 80 w 632"/>
                  <a:gd name="T51" fmla="*/ 482 h 824"/>
                  <a:gd name="T52" fmla="*/ 124 w 632"/>
                  <a:gd name="T53" fmla="*/ 506 h 824"/>
                  <a:gd name="T54" fmla="*/ 146 w 632"/>
                  <a:gd name="T55" fmla="*/ 536 h 824"/>
                  <a:gd name="T56" fmla="*/ 134 w 632"/>
                  <a:gd name="T57" fmla="*/ 568 h 824"/>
                  <a:gd name="T58" fmla="*/ 76 w 632"/>
                  <a:gd name="T59" fmla="*/ 604 h 824"/>
                  <a:gd name="T60" fmla="*/ 82 w 632"/>
                  <a:gd name="T61" fmla="*/ 616 h 824"/>
                  <a:gd name="T62" fmla="*/ 122 w 632"/>
                  <a:gd name="T63" fmla="*/ 630 h 824"/>
                  <a:gd name="T64" fmla="*/ 182 w 632"/>
                  <a:gd name="T65" fmla="*/ 626 h 824"/>
                  <a:gd name="T66" fmla="*/ 300 w 632"/>
                  <a:gd name="T67" fmla="*/ 610 h 824"/>
                  <a:gd name="T68" fmla="*/ 422 w 632"/>
                  <a:gd name="T69" fmla="*/ 616 h 824"/>
                  <a:gd name="T70" fmla="*/ 476 w 632"/>
                  <a:gd name="T71" fmla="*/ 630 h 824"/>
                  <a:gd name="T72" fmla="*/ 526 w 632"/>
                  <a:gd name="T73" fmla="*/ 674 h 824"/>
                  <a:gd name="T74" fmla="*/ 576 w 632"/>
                  <a:gd name="T75" fmla="*/ 748 h 824"/>
                  <a:gd name="T76" fmla="*/ 594 w 632"/>
                  <a:gd name="T77" fmla="*/ 796 h 824"/>
                  <a:gd name="T78" fmla="*/ 592 w 632"/>
                  <a:gd name="T79" fmla="*/ 818 h 824"/>
                  <a:gd name="T80" fmla="*/ 598 w 632"/>
                  <a:gd name="T81" fmla="*/ 824 h 824"/>
                  <a:gd name="T82" fmla="*/ 612 w 632"/>
                  <a:gd name="T83" fmla="*/ 822 h 824"/>
                  <a:gd name="T84" fmla="*/ 624 w 632"/>
                  <a:gd name="T85" fmla="*/ 808 h 824"/>
                  <a:gd name="T86" fmla="*/ 630 w 632"/>
                  <a:gd name="T87" fmla="*/ 796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2" h="824">
                    <a:moveTo>
                      <a:pt x="632" y="784"/>
                    </a:moveTo>
                    <a:lnTo>
                      <a:pt x="632" y="784"/>
                    </a:lnTo>
                    <a:lnTo>
                      <a:pt x="628" y="772"/>
                    </a:lnTo>
                    <a:lnTo>
                      <a:pt x="622" y="760"/>
                    </a:lnTo>
                    <a:lnTo>
                      <a:pt x="602" y="726"/>
                    </a:lnTo>
                    <a:lnTo>
                      <a:pt x="572" y="684"/>
                    </a:lnTo>
                    <a:lnTo>
                      <a:pt x="530" y="632"/>
                    </a:lnTo>
                    <a:lnTo>
                      <a:pt x="530" y="632"/>
                    </a:lnTo>
                    <a:lnTo>
                      <a:pt x="520" y="616"/>
                    </a:lnTo>
                    <a:lnTo>
                      <a:pt x="512" y="598"/>
                    </a:lnTo>
                    <a:lnTo>
                      <a:pt x="504" y="580"/>
                    </a:lnTo>
                    <a:lnTo>
                      <a:pt x="500" y="560"/>
                    </a:lnTo>
                    <a:lnTo>
                      <a:pt x="492" y="520"/>
                    </a:lnTo>
                    <a:lnTo>
                      <a:pt x="486" y="476"/>
                    </a:lnTo>
                    <a:lnTo>
                      <a:pt x="486" y="432"/>
                    </a:lnTo>
                    <a:lnTo>
                      <a:pt x="488" y="388"/>
                    </a:lnTo>
                    <a:lnTo>
                      <a:pt x="490" y="346"/>
                    </a:lnTo>
                    <a:lnTo>
                      <a:pt x="496" y="306"/>
                    </a:lnTo>
                    <a:lnTo>
                      <a:pt x="496" y="306"/>
                    </a:lnTo>
                    <a:lnTo>
                      <a:pt x="496" y="288"/>
                    </a:lnTo>
                    <a:lnTo>
                      <a:pt x="496" y="272"/>
                    </a:lnTo>
                    <a:lnTo>
                      <a:pt x="494" y="256"/>
                    </a:lnTo>
                    <a:lnTo>
                      <a:pt x="492" y="244"/>
                    </a:lnTo>
                    <a:lnTo>
                      <a:pt x="486" y="232"/>
                    </a:lnTo>
                    <a:lnTo>
                      <a:pt x="482" y="222"/>
                    </a:lnTo>
                    <a:lnTo>
                      <a:pt x="470" y="206"/>
                    </a:lnTo>
                    <a:lnTo>
                      <a:pt x="456" y="196"/>
                    </a:lnTo>
                    <a:lnTo>
                      <a:pt x="446" y="188"/>
                    </a:lnTo>
                    <a:lnTo>
                      <a:pt x="434" y="184"/>
                    </a:lnTo>
                    <a:lnTo>
                      <a:pt x="434" y="184"/>
                    </a:lnTo>
                    <a:lnTo>
                      <a:pt x="424" y="206"/>
                    </a:lnTo>
                    <a:lnTo>
                      <a:pt x="416" y="222"/>
                    </a:lnTo>
                    <a:lnTo>
                      <a:pt x="408" y="236"/>
                    </a:lnTo>
                    <a:lnTo>
                      <a:pt x="400" y="248"/>
                    </a:lnTo>
                    <a:lnTo>
                      <a:pt x="392" y="254"/>
                    </a:lnTo>
                    <a:lnTo>
                      <a:pt x="384" y="260"/>
                    </a:lnTo>
                    <a:lnTo>
                      <a:pt x="376" y="260"/>
                    </a:lnTo>
                    <a:lnTo>
                      <a:pt x="370" y="260"/>
                    </a:lnTo>
                    <a:lnTo>
                      <a:pt x="362" y="256"/>
                    </a:lnTo>
                    <a:lnTo>
                      <a:pt x="356" y="250"/>
                    </a:lnTo>
                    <a:lnTo>
                      <a:pt x="350" y="244"/>
                    </a:lnTo>
                    <a:lnTo>
                      <a:pt x="344" y="234"/>
                    </a:lnTo>
                    <a:lnTo>
                      <a:pt x="332" y="212"/>
                    </a:lnTo>
                    <a:lnTo>
                      <a:pt x="322" y="184"/>
                    </a:lnTo>
                    <a:lnTo>
                      <a:pt x="312" y="154"/>
                    </a:lnTo>
                    <a:lnTo>
                      <a:pt x="304" y="122"/>
                    </a:lnTo>
                    <a:lnTo>
                      <a:pt x="292" y="62"/>
                    </a:lnTo>
                    <a:lnTo>
                      <a:pt x="284" y="18"/>
                    </a:lnTo>
                    <a:lnTo>
                      <a:pt x="282" y="0"/>
                    </a:lnTo>
                    <a:lnTo>
                      <a:pt x="282" y="0"/>
                    </a:lnTo>
                    <a:lnTo>
                      <a:pt x="276" y="18"/>
                    </a:lnTo>
                    <a:lnTo>
                      <a:pt x="270" y="36"/>
                    </a:lnTo>
                    <a:lnTo>
                      <a:pt x="262" y="50"/>
                    </a:lnTo>
                    <a:lnTo>
                      <a:pt x="254" y="64"/>
                    </a:lnTo>
                    <a:lnTo>
                      <a:pt x="246" y="74"/>
                    </a:lnTo>
                    <a:lnTo>
                      <a:pt x="238" y="82"/>
                    </a:lnTo>
                    <a:lnTo>
                      <a:pt x="228" y="90"/>
                    </a:lnTo>
                    <a:lnTo>
                      <a:pt x="218" y="94"/>
                    </a:lnTo>
                    <a:lnTo>
                      <a:pt x="208" y="98"/>
                    </a:lnTo>
                    <a:lnTo>
                      <a:pt x="198" y="100"/>
                    </a:lnTo>
                    <a:lnTo>
                      <a:pt x="188" y="100"/>
                    </a:lnTo>
                    <a:lnTo>
                      <a:pt x="178" y="100"/>
                    </a:lnTo>
                    <a:lnTo>
                      <a:pt x="156" y="96"/>
                    </a:lnTo>
                    <a:lnTo>
                      <a:pt x="136" y="88"/>
                    </a:lnTo>
                    <a:lnTo>
                      <a:pt x="116" y="78"/>
                    </a:lnTo>
                    <a:lnTo>
                      <a:pt x="96" y="66"/>
                    </a:lnTo>
                    <a:lnTo>
                      <a:pt x="80" y="52"/>
                    </a:lnTo>
                    <a:lnTo>
                      <a:pt x="64" y="40"/>
                    </a:lnTo>
                    <a:lnTo>
                      <a:pt x="42" y="18"/>
                    </a:lnTo>
                    <a:lnTo>
                      <a:pt x="34" y="10"/>
                    </a:lnTo>
                    <a:lnTo>
                      <a:pt x="34" y="10"/>
                    </a:lnTo>
                    <a:lnTo>
                      <a:pt x="26" y="14"/>
                    </a:lnTo>
                    <a:lnTo>
                      <a:pt x="18" y="16"/>
                    </a:lnTo>
                    <a:lnTo>
                      <a:pt x="0" y="20"/>
                    </a:lnTo>
                    <a:lnTo>
                      <a:pt x="0" y="456"/>
                    </a:lnTo>
                    <a:lnTo>
                      <a:pt x="0" y="456"/>
                    </a:lnTo>
                    <a:lnTo>
                      <a:pt x="42" y="468"/>
                    </a:lnTo>
                    <a:lnTo>
                      <a:pt x="80" y="482"/>
                    </a:lnTo>
                    <a:lnTo>
                      <a:pt x="96" y="490"/>
                    </a:lnTo>
                    <a:lnTo>
                      <a:pt x="112" y="498"/>
                    </a:lnTo>
                    <a:lnTo>
                      <a:pt x="124" y="506"/>
                    </a:lnTo>
                    <a:lnTo>
                      <a:pt x="136" y="516"/>
                    </a:lnTo>
                    <a:lnTo>
                      <a:pt x="142" y="526"/>
                    </a:lnTo>
                    <a:lnTo>
                      <a:pt x="146" y="536"/>
                    </a:lnTo>
                    <a:lnTo>
                      <a:pt x="146" y="546"/>
                    </a:lnTo>
                    <a:lnTo>
                      <a:pt x="142" y="556"/>
                    </a:lnTo>
                    <a:lnTo>
                      <a:pt x="134" y="568"/>
                    </a:lnTo>
                    <a:lnTo>
                      <a:pt x="120" y="580"/>
                    </a:lnTo>
                    <a:lnTo>
                      <a:pt x="100" y="592"/>
                    </a:lnTo>
                    <a:lnTo>
                      <a:pt x="76" y="604"/>
                    </a:lnTo>
                    <a:lnTo>
                      <a:pt x="76" y="604"/>
                    </a:lnTo>
                    <a:lnTo>
                      <a:pt x="78" y="610"/>
                    </a:lnTo>
                    <a:lnTo>
                      <a:pt x="82" y="616"/>
                    </a:lnTo>
                    <a:lnTo>
                      <a:pt x="90" y="622"/>
                    </a:lnTo>
                    <a:lnTo>
                      <a:pt x="104" y="626"/>
                    </a:lnTo>
                    <a:lnTo>
                      <a:pt x="122" y="630"/>
                    </a:lnTo>
                    <a:lnTo>
                      <a:pt x="148" y="630"/>
                    </a:lnTo>
                    <a:lnTo>
                      <a:pt x="182" y="626"/>
                    </a:lnTo>
                    <a:lnTo>
                      <a:pt x="182" y="626"/>
                    </a:lnTo>
                    <a:lnTo>
                      <a:pt x="220" y="620"/>
                    </a:lnTo>
                    <a:lnTo>
                      <a:pt x="260" y="614"/>
                    </a:lnTo>
                    <a:lnTo>
                      <a:pt x="300" y="610"/>
                    </a:lnTo>
                    <a:lnTo>
                      <a:pt x="342" y="610"/>
                    </a:lnTo>
                    <a:lnTo>
                      <a:pt x="382" y="610"/>
                    </a:lnTo>
                    <a:lnTo>
                      <a:pt x="422" y="616"/>
                    </a:lnTo>
                    <a:lnTo>
                      <a:pt x="440" y="620"/>
                    </a:lnTo>
                    <a:lnTo>
                      <a:pt x="458" y="624"/>
                    </a:lnTo>
                    <a:lnTo>
                      <a:pt x="476" y="630"/>
                    </a:lnTo>
                    <a:lnTo>
                      <a:pt x="492" y="636"/>
                    </a:lnTo>
                    <a:lnTo>
                      <a:pt x="492" y="636"/>
                    </a:lnTo>
                    <a:lnTo>
                      <a:pt x="526" y="674"/>
                    </a:lnTo>
                    <a:lnTo>
                      <a:pt x="544" y="698"/>
                    </a:lnTo>
                    <a:lnTo>
                      <a:pt x="562" y="722"/>
                    </a:lnTo>
                    <a:lnTo>
                      <a:pt x="576" y="748"/>
                    </a:lnTo>
                    <a:lnTo>
                      <a:pt x="588" y="772"/>
                    </a:lnTo>
                    <a:lnTo>
                      <a:pt x="590" y="784"/>
                    </a:lnTo>
                    <a:lnTo>
                      <a:pt x="594" y="796"/>
                    </a:lnTo>
                    <a:lnTo>
                      <a:pt x="594" y="806"/>
                    </a:lnTo>
                    <a:lnTo>
                      <a:pt x="592" y="818"/>
                    </a:lnTo>
                    <a:lnTo>
                      <a:pt x="592" y="818"/>
                    </a:lnTo>
                    <a:lnTo>
                      <a:pt x="592" y="822"/>
                    </a:lnTo>
                    <a:lnTo>
                      <a:pt x="594" y="824"/>
                    </a:lnTo>
                    <a:lnTo>
                      <a:pt x="598" y="824"/>
                    </a:lnTo>
                    <a:lnTo>
                      <a:pt x="598" y="824"/>
                    </a:lnTo>
                    <a:lnTo>
                      <a:pt x="602" y="824"/>
                    </a:lnTo>
                    <a:lnTo>
                      <a:pt x="612" y="822"/>
                    </a:lnTo>
                    <a:lnTo>
                      <a:pt x="616" y="818"/>
                    </a:lnTo>
                    <a:lnTo>
                      <a:pt x="620" y="814"/>
                    </a:lnTo>
                    <a:lnTo>
                      <a:pt x="624" y="808"/>
                    </a:lnTo>
                    <a:lnTo>
                      <a:pt x="626" y="800"/>
                    </a:lnTo>
                    <a:lnTo>
                      <a:pt x="626" y="800"/>
                    </a:lnTo>
                    <a:lnTo>
                      <a:pt x="630" y="796"/>
                    </a:lnTo>
                    <a:lnTo>
                      <a:pt x="632" y="792"/>
                    </a:lnTo>
                    <a:lnTo>
                      <a:pt x="632" y="784"/>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90" name="Freeform 47"/>
              <p:cNvSpPr>
                <a:spLocks noChangeAspect="1"/>
              </p:cNvSpPr>
              <p:nvPr/>
            </p:nvSpPr>
            <p:spPr bwMode="auto">
              <a:xfrm>
                <a:off x="1" y="2438400"/>
                <a:ext cx="453574" cy="852529"/>
              </a:xfrm>
              <a:custGeom>
                <a:avLst/>
                <a:gdLst>
                  <a:gd name="T0" fmla="*/ 194 w 382"/>
                  <a:gd name="T1" fmla="*/ 442 h 718"/>
                  <a:gd name="T2" fmla="*/ 238 w 382"/>
                  <a:gd name="T3" fmla="*/ 410 h 718"/>
                  <a:gd name="T4" fmla="*/ 264 w 382"/>
                  <a:gd name="T5" fmla="*/ 368 h 718"/>
                  <a:gd name="T6" fmla="*/ 270 w 382"/>
                  <a:gd name="T7" fmla="*/ 334 h 718"/>
                  <a:gd name="T8" fmla="*/ 292 w 382"/>
                  <a:gd name="T9" fmla="*/ 278 h 718"/>
                  <a:gd name="T10" fmla="*/ 310 w 382"/>
                  <a:gd name="T11" fmla="*/ 250 h 718"/>
                  <a:gd name="T12" fmla="*/ 248 w 382"/>
                  <a:gd name="T13" fmla="*/ 258 h 718"/>
                  <a:gd name="T14" fmla="*/ 212 w 382"/>
                  <a:gd name="T15" fmla="*/ 242 h 718"/>
                  <a:gd name="T16" fmla="*/ 194 w 382"/>
                  <a:gd name="T17" fmla="*/ 212 h 718"/>
                  <a:gd name="T18" fmla="*/ 194 w 382"/>
                  <a:gd name="T19" fmla="*/ 160 h 718"/>
                  <a:gd name="T20" fmla="*/ 200 w 382"/>
                  <a:gd name="T21" fmla="*/ 140 h 718"/>
                  <a:gd name="T22" fmla="*/ 200 w 382"/>
                  <a:gd name="T23" fmla="*/ 110 h 718"/>
                  <a:gd name="T24" fmla="*/ 184 w 382"/>
                  <a:gd name="T25" fmla="*/ 72 h 718"/>
                  <a:gd name="T26" fmla="*/ 158 w 382"/>
                  <a:gd name="T27" fmla="*/ 50 h 718"/>
                  <a:gd name="T28" fmla="*/ 80 w 382"/>
                  <a:gd name="T29" fmla="*/ 0 h 718"/>
                  <a:gd name="T30" fmla="*/ 84 w 382"/>
                  <a:gd name="T31" fmla="*/ 6 h 718"/>
                  <a:gd name="T32" fmla="*/ 96 w 382"/>
                  <a:gd name="T33" fmla="*/ 38 h 718"/>
                  <a:gd name="T34" fmla="*/ 94 w 382"/>
                  <a:gd name="T35" fmla="*/ 70 h 718"/>
                  <a:gd name="T36" fmla="*/ 80 w 382"/>
                  <a:gd name="T37" fmla="*/ 66 h 718"/>
                  <a:gd name="T38" fmla="*/ 48 w 382"/>
                  <a:gd name="T39" fmla="*/ 82 h 718"/>
                  <a:gd name="T40" fmla="*/ 34 w 382"/>
                  <a:gd name="T41" fmla="*/ 106 h 718"/>
                  <a:gd name="T42" fmla="*/ 26 w 382"/>
                  <a:gd name="T43" fmla="*/ 138 h 718"/>
                  <a:gd name="T44" fmla="*/ 24 w 382"/>
                  <a:gd name="T45" fmla="*/ 194 h 718"/>
                  <a:gd name="T46" fmla="*/ 22 w 382"/>
                  <a:gd name="T47" fmla="*/ 204 h 718"/>
                  <a:gd name="T48" fmla="*/ 20 w 382"/>
                  <a:gd name="T49" fmla="*/ 202 h 718"/>
                  <a:gd name="T50" fmla="*/ 0 w 382"/>
                  <a:gd name="T51" fmla="*/ 662 h 718"/>
                  <a:gd name="T52" fmla="*/ 30 w 382"/>
                  <a:gd name="T53" fmla="*/ 636 h 718"/>
                  <a:gd name="T54" fmla="*/ 80 w 382"/>
                  <a:gd name="T55" fmla="*/ 606 h 718"/>
                  <a:gd name="T56" fmla="*/ 108 w 382"/>
                  <a:gd name="T57" fmla="*/ 586 h 718"/>
                  <a:gd name="T58" fmla="*/ 132 w 382"/>
                  <a:gd name="T59" fmla="*/ 542 h 718"/>
                  <a:gd name="T60" fmla="*/ 144 w 382"/>
                  <a:gd name="T61" fmla="*/ 484 h 718"/>
                  <a:gd name="T62" fmla="*/ 220 w 382"/>
                  <a:gd name="T63" fmla="*/ 544 h 718"/>
                  <a:gd name="T64" fmla="*/ 300 w 382"/>
                  <a:gd name="T65" fmla="*/ 626 h 718"/>
                  <a:gd name="T66" fmla="*/ 330 w 382"/>
                  <a:gd name="T67" fmla="*/ 678 h 718"/>
                  <a:gd name="T68" fmla="*/ 336 w 382"/>
                  <a:gd name="T69" fmla="*/ 710 h 718"/>
                  <a:gd name="T70" fmla="*/ 340 w 382"/>
                  <a:gd name="T71" fmla="*/ 718 h 718"/>
                  <a:gd name="T72" fmla="*/ 352 w 382"/>
                  <a:gd name="T73" fmla="*/ 716 h 718"/>
                  <a:gd name="T74" fmla="*/ 372 w 382"/>
                  <a:gd name="T75" fmla="*/ 698 h 718"/>
                  <a:gd name="T76" fmla="*/ 376 w 382"/>
                  <a:gd name="T77" fmla="*/ 680 h 718"/>
                  <a:gd name="T78" fmla="*/ 382 w 382"/>
                  <a:gd name="T79" fmla="*/ 666 h 718"/>
                  <a:gd name="T80" fmla="*/ 372 w 382"/>
                  <a:gd name="T81" fmla="*/ 644 h 718"/>
                  <a:gd name="T82" fmla="*/ 318 w 382"/>
                  <a:gd name="T83" fmla="*/ 582 h 718"/>
                  <a:gd name="T84" fmla="*/ 170 w 382"/>
                  <a:gd name="T85" fmla="*/ 45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2" h="718">
                    <a:moveTo>
                      <a:pt x="170" y="452"/>
                    </a:moveTo>
                    <a:lnTo>
                      <a:pt x="170" y="452"/>
                    </a:lnTo>
                    <a:lnTo>
                      <a:pt x="194" y="442"/>
                    </a:lnTo>
                    <a:lnTo>
                      <a:pt x="208" y="434"/>
                    </a:lnTo>
                    <a:lnTo>
                      <a:pt x="224" y="424"/>
                    </a:lnTo>
                    <a:lnTo>
                      <a:pt x="238" y="410"/>
                    </a:lnTo>
                    <a:lnTo>
                      <a:pt x="250" y="396"/>
                    </a:lnTo>
                    <a:lnTo>
                      <a:pt x="260" y="378"/>
                    </a:lnTo>
                    <a:lnTo>
                      <a:pt x="264" y="368"/>
                    </a:lnTo>
                    <a:lnTo>
                      <a:pt x="266" y="358"/>
                    </a:lnTo>
                    <a:lnTo>
                      <a:pt x="266" y="358"/>
                    </a:lnTo>
                    <a:lnTo>
                      <a:pt x="270" y="334"/>
                    </a:lnTo>
                    <a:lnTo>
                      <a:pt x="276" y="312"/>
                    </a:lnTo>
                    <a:lnTo>
                      <a:pt x="284" y="294"/>
                    </a:lnTo>
                    <a:lnTo>
                      <a:pt x="292" y="278"/>
                    </a:lnTo>
                    <a:lnTo>
                      <a:pt x="304" y="256"/>
                    </a:lnTo>
                    <a:lnTo>
                      <a:pt x="310" y="250"/>
                    </a:lnTo>
                    <a:lnTo>
                      <a:pt x="310" y="250"/>
                    </a:lnTo>
                    <a:lnTo>
                      <a:pt x="286" y="256"/>
                    </a:lnTo>
                    <a:lnTo>
                      <a:pt x="266" y="258"/>
                    </a:lnTo>
                    <a:lnTo>
                      <a:pt x="248" y="258"/>
                    </a:lnTo>
                    <a:lnTo>
                      <a:pt x="234" y="254"/>
                    </a:lnTo>
                    <a:lnTo>
                      <a:pt x="220" y="250"/>
                    </a:lnTo>
                    <a:lnTo>
                      <a:pt x="212" y="242"/>
                    </a:lnTo>
                    <a:lnTo>
                      <a:pt x="204" y="234"/>
                    </a:lnTo>
                    <a:lnTo>
                      <a:pt x="198" y="224"/>
                    </a:lnTo>
                    <a:lnTo>
                      <a:pt x="194" y="212"/>
                    </a:lnTo>
                    <a:lnTo>
                      <a:pt x="192" y="202"/>
                    </a:lnTo>
                    <a:lnTo>
                      <a:pt x="190" y="180"/>
                    </a:lnTo>
                    <a:lnTo>
                      <a:pt x="194" y="160"/>
                    </a:lnTo>
                    <a:lnTo>
                      <a:pt x="198" y="148"/>
                    </a:lnTo>
                    <a:lnTo>
                      <a:pt x="198" y="148"/>
                    </a:lnTo>
                    <a:lnTo>
                      <a:pt x="200" y="140"/>
                    </a:lnTo>
                    <a:lnTo>
                      <a:pt x="202" y="130"/>
                    </a:lnTo>
                    <a:lnTo>
                      <a:pt x="202" y="120"/>
                    </a:lnTo>
                    <a:lnTo>
                      <a:pt x="200" y="110"/>
                    </a:lnTo>
                    <a:lnTo>
                      <a:pt x="194" y="90"/>
                    </a:lnTo>
                    <a:lnTo>
                      <a:pt x="188" y="80"/>
                    </a:lnTo>
                    <a:lnTo>
                      <a:pt x="184" y="72"/>
                    </a:lnTo>
                    <a:lnTo>
                      <a:pt x="184" y="72"/>
                    </a:lnTo>
                    <a:lnTo>
                      <a:pt x="174" y="64"/>
                    </a:lnTo>
                    <a:lnTo>
                      <a:pt x="158" y="50"/>
                    </a:lnTo>
                    <a:lnTo>
                      <a:pt x="120" y="22"/>
                    </a:lnTo>
                    <a:lnTo>
                      <a:pt x="88" y="4"/>
                    </a:lnTo>
                    <a:lnTo>
                      <a:pt x="80" y="0"/>
                    </a:lnTo>
                    <a:lnTo>
                      <a:pt x="80" y="2"/>
                    </a:lnTo>
                    <a:lnTo>
                      <a:pt x="84" y="6"/>
                    </a:lnTo>
                    <a:lnTo>
                      <a:pt x="84" y="6"/>
                    </a:lnTo>
                    <a:lnTo>
                      <a:pt x="90" y="16"/>
                    </a:lnTo>
                    <a:lnTo>
                      <a:pt x="94" y="28"/>
                    </a:lnTo>
                    <a:lnTo>
                      <a:pt x="96" y="38"/>
                    </a:lnTo>
                    <a:lnTo>
                      <a:pt x="98" y="48"/>
                    </a:lnTo>
                    <a:lnTo>
                      <a:pt x="96" y="64"/>
                    </a:lnTo>
                    <a:lnTo>
                      <a:pt x="94" y="70"/>
                    </a:lnTo>
                    <a:lnTo>
                      <a:pt x="94" y="70"/>
                    </a:lnTo>
                    <a:lnTo>
                      <a:pt x="88" y="68"/>
                    </a:lnTo>
                    <a:lnTo>
                      <a:pt x="80" y="66"/>
                    </a:lnTo>
                    <a:lnTo>
                      <a:pt x="70" y="68"/>
                    </a:lnTo>
                    <a:lnTo>
                      <a:pt x="58" y="72"/>
                    </a:lnTo>
                    <a:lnTo>
                      <a:pt x="48" y="82"/>
                    </a:lnTo>
                    <a:lnTo>
                      <a:pt x="44" y="88"/>
                    </a:lnTo>
                    <a:lnTo>
                      <a:pt x="38" y="96"/>
                    </a:lnTo>
                    <a:lnTo>
                      <a:pt x="34" y="106"/>
                    </a:lnTo>
                    <a:lnTo>
                      <a:pt x="30" y="118"/>
                    </a:lnTo>
                    <a:lnTo>
                      <a:pt x="30" y="118"/>
                    </a:lnTo>
                    <a:lnTo>
                      <a:pt x="26" y="138"/>
                    </a:lnTo>
                    <a:lnTo>
                      <a:pt x="24" y="154"/>
                    </a:lnTo>
                    <a:lnTo>
                      <a:pt x="24" y="180"/>
                    </a:lnTo>
                    <a:lnTo>
                      <a:pt x="24" y="194"/>
                    </a:lnTo>
                    <a:lnTo>
                      <a:pt x="24" y="202"/>
                    </a:lnTo>
                    <a:lnTo>
                      <a:pt x="24" y="202"/>
                    </a:lnTo>
                    <a:lnTo>
                      <a:pt x="22" y="204"/>
                    </a:lnTo>
                    <a:lnTo>
                      <a:pt x="20" y="204"/>
                    </a:lnTo>
                    <a:lnTo>
                      <a:pt x="20" y="202"/>
                    </a:lnTo>
                    <a:lnTo>
                      <a:pt x="20" y="202"/>
                    </a:lnTo>
                    <a:lnTo>
                      <a:pt x="16" y="194"/>
                    </a:lnTo>
                    <a:lnTo>
                      <a:pt x="0" y="146"/>
                    </a:lnTo>
                    <a:lnTo>
                      <a:pt x="0" y="662"/>
                    </a:lnTo>
                    <a:lnTo>
                      <a:pt x="0" y="662"/>
                    </a:lnTo>
                    <a:lnTo>
                      <a:pt x="12" y="650"/>
                    </a:lnTo>
                    <a:lnTo>
                      <a:pt x="30" y="636"/>
                    </a:lnTo>
                    <a:lnTo>
                      <a:pt x="52" y="620"/>
                    </a:lnTo>
                    <a:lnTo>
                      <a:pt x="80" y="606"/>
                    </a:lnTo>
                    <a:lnTo>
                      <a:pt x="80" y="606"/>
                    </a:lnTo>
                    <a:lnTo>
                      <a:pt x="90" y="600"/>
                    </a:lnTo>
                    <a:lnTo>
                      <a:pt x="100" y="594"/>
                    </a:lnTo>
                    <a:lnTo>
                      <a:pt x="108" y="586"/>
                    </a:lnTo>
                    <a:lnTo>
                      <a:pt x="114" y="578"/>
                    </a:lnTo>
                    <a:lnTo>
                      <a:pt x="126" y="560"/>
                    </a:lnTo>
                    <a:lnTo>
                      <a:pt x="132" y="542"/>
                    </a:lnTo>
                    <a:lnTo>
                      <a:pt x="138" y="524"/>
                    </a:lnTo>
                    <a:lnTo>
                      <a:pt x="142" y="508"/>
                    </a:lnTo>
                    <a:lnTo>
                      <a:pt x="144" y="484"/>
                    </a:lnTo>
                    <a:lnTo>
                      <a:pt x="144" y="484"/>
                    </a:lnTo>
                    <a:lnTo>
                      <a:pt x="188" y="518"/>
                    </a:lnTo>
                    <a:lnTo>
                      <a:pt x="220" y="544"/>
                    </a:lnTo>
                    <a:lnTo>
                      <a:pt x="254" y="576"/>
                    </a:lnTo>
                    <a:lnTo>
                      <a:pt x="286" y="610"/>
                    </a:lnTo>
                    <a:lnTo>
                      <a:pt x="300" y="626"/>
                    </a:lnTo>
                    <a:lnTo>
                      <a:pt x="312" y="644"/>
                    </a:lnTo>
                    <a:lnTo>
                      <a:pt x="322" y="662"/>
                    </a:lnTo>
                    <a:lnTo>
                      <a:pt x="330" y="678"/>
                    </a:lnTo>
                    <a:lnTo>
                      <a:pt x="336" y="694"/>
                    </a:lnTo>
                    <a:lnTo>
                      <a:pt x="336" y="710"/>
                    </a:lnTo>
                    <a:lnTo>
                      <a:pt x="336" y="710"/>
                    </a:lnTo>
                    <a:lnTo>
                      <a:pt x="336" y="712"/>
                    </a:lnTo>
                    <a:lnTo>
                      <a:pt x="336" y="716"/>
                    </a:lnTo>
                    <a:lnTo>
                      <a:pt x="340" y="718"/>
                    </a:lnTo>
                    <a:lnTo>
                      <a:pt x="346" y="718"/>
                    </a:lnTo>
                    <a:lnTo>
                      <a:pt x="346" y="718"/>
                    </a:lnTo>
                    <a:lnTo>
                      <a:pt x="352" y="716"/>
                    </a:lnTo>
                    <a:lnTo>
                      <a:pt x="362" y="710"/>
                    </a:lnTo>
                    <a:lnTo>
                      <a:pt x="368" y="706"/>
                    </a:lnTo>
                    <a:lnTo>
                      <a:pt x="372" y="698"/>
                    </a:lnTo>
                    <a:lnTo>
                      <a:pt x="376" y="690"/>
                    </a:lnTo>
                    <a:lnTo>
                      <a:pt x="376" y="680"/>
                    </a:lnTo>
                    <a:lnTo>
                      <a:pt x="376" y="680"/>
                    </a:lnTo>
                    <a:lnTo>
                      <a:pt x="378" y="674"/>
                    </a:lnTo>
                    <a:lnTo>
                      <a:pt x="380" y="670"/>
                    </a:lnTo>
                    <a:lnTo>
                      <a:pt x="382" y="666"/>
                    </a:lnTo>
                    <a:lnTo>
                      <a:pt x="380" y="658"/>
                    </a:lnTo>
                    <a:lnTo>
                      <a:pt x="380" y="658"/>
                    </a:lnTo>
                    <a:lnTo>
                      <a:pt x="372" y="644"/>
                    </a:lnTo>
                    <a:lnTo>
                      <a:pt x="358" y="626"/>
                    </a:lnTo>
                    <a:lnTo>
                      <a:pt x="340" y="606"/>
                    </a:lnTo>
                    <a:lnTo>
                      <a:pt x="318" y="582"/>
                    </a:lnTo>
                    <a:lnTo>
                      <a:pt x="290" y="554"/>
                    </a:lnTo>
                    <a:lnTo>
                      <a:pt x="256" y="524"/>
                    </a:lnTo>
                    <a:lnTo>
                      <a:pt x="170" y="452"/>
                    </a:lnTo>
                    <a:lnTo>
                      <a:pt x="170" y="452"/>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91" name="Freeform 23"/>
              <p:cNvSpPr>
                <a:spLocks noChangeAspect="1"/>
              </p:cNvSpPr>
              <p:nvPr/>
            </p:nvSpPr>
            <p:spPr bwMode="auto">
              <a:xfrm>
                <a:off x="8551334" y="6180666"/>
                <a:ext cx="592666" cy="677333"/>
              </a:xfrm>
              <a:custGeom>
                <a:avLst/>
                <a:gdLst>
                  <a:gd name="T0" fmla="*/ 536 w 560"/>
                  <a:gd name="T1" fmla="*/ 100 h 640"/>
                  <a:gd name="T2" fmla="*/ 496 w 560"/>
                  <a:gd name="T3" fmla="*/ 106 h 640"/>
                  <a:gd name="T4" fmla="*/ 456 w 560"/>
                  <a:gd name="T5" fmla="*/ 118 h 640"/>
                  <a:gd name="T6" fmla="*/ 438 w 560"/>
                  <a:gd name="T7" fmla="*/ 110 h 640"/>
                  <a:gd name="T8" fmla="*/ 436 w 560"/>
                  <a:gd name="T9" fmla="*/ 82 h 640"/>
                  <a:gd name="T10" fmla="*/ 428 w 560"/>
                  <a:gd name="T11" fmla="*/ 76 h 640"/>
                  <a:gd name="T12" fmla="*/ 360 w 560"/>
                  <a:gd name="T13" fmla="*/ 146 h 640"/>
                  <a:gd name="T14" fmla="*/ 328 w 560"/>
                  <a:gd name="T15" fmla="*/ 192 h 640"/>
                  <a:gd name="T16" fmla="*/ 290 w 560"/>
                  <a:gd name="T17" fmla="*/ 108 h 640"/>
                  <a:gd name="T18" fmla="*/ 274 w 560"/>
                  <a:gd name="T19" fmla="*/ 38 h 640"/>
                  <a:gd name="T20" fmla="*/ 280 w 560"/>
                  <a:gd name="T21" fmla="*/ 6 h 640"/>
                  <a:gd name="T22" fmla="*/ 280 w 560"/>
                  <a:gd name="T23" fmla="*/ 2 h 640"/>
                  <a:gd name="T24" fmla="*/ 262 w 560"/>
                  <a:gd name="T25" fmla="*/ 0 h 640"/>
                  <a:gd name="T26" fmla="*/ 248 w 560"/>
                  <a:gd name="T27" fmla="*/ 14 h 640"/>
                  <a:gd name="T28" fmla="*/ 244 w 560"/>
                  <a:gd name="T29" fmla="*/ 18 h 640"/>
                  <a:gd name="T30" fmla="*/ 240 w 560"/>
                  <a:gd name="T31" fmla="*/ 26 h 640"/>
                  <a:gd name="T32" fmla="*/ 254 w 560"/>
                  <a:gd name="T33" fmla="*/ 88 h 640"/>
                  <a:gd name="T34" fmla="*/ 304 w 560"/>
                  <a:gd name="T35" fmla="*/ 204 h 640"/>
                  <a:gd name="T36" fmla="*/ 222 w 560"/>
                  <a:gd name="T37" fmla="*/ 206 h 640"/>
                  <a:gd name="T38" fmla="*/ 136 w 560"/>
                  <a:gd name="T39" fmla="*/ 224 h 640"/>
                  <a:gd name="T40" fmla="*/ 164 w 560"/>
                  <a:gd name="T41" fmla="*/ 234 h 640"/>
                  <a:gd name="T42" fmla="*/ 178 w 560"/>
                  <a:gd name="T43" fmla="*/ 254 h 640"/>
                  <a:gd name="T44" fmla="*/ 166 w 560"/>
                  <a:gd name="T45" fmla="*/ 272 h 640"/>
                  <a:gd name="T46" fmla="*/ 122 w 560"/>
                  <a:gd name="T47" fmla="*/ 300 h 640"/>
                  <a:gd name="T48" fmla="*/ 90 w 560"/>
                  <a:gd name="T49" fmla="*/ 348 h 640"/>
                  <a:gd name="T50" fmla="*/ 22 w 560"/>
                  <a:gd name="T51" fmla="*/ 414 h 640"/>
                  <a:gd name="T52" fmla="*/ 0 w 560"/>
                  <a:gd name="T53" fmla="*/ 430 h 640"/>
                  <a:gd name="T54" fmla="*/ 102 w 560"/>
                  <a:gd name="T55" fmla="*/ 404 h 640"/>
                  <a:gd name="T56" fmla="*/ 136 w 560"/>
                  <a:gd name="T57" fmla="*/ 406 h 640"/>
                  <a:gd name="T58" fmla="*/ 152 w 560"/>
                  <a:gd name="T59" fmla="*/ 418 h 640"/>
                  <a:gd name="T60" fmla="*/ 156 w 560"/>
                  <a:gd name="T61" fmla="*/ 438 h 640"/>
                  <a:gd name="T62" fmla="*/ 138 w 560"/>
                  <a:gd name="T63" fmla="*/ 486 h 640"/>
                  <a:gd name="T64" fmla="*/ 90 w 560"/>
                  <a:gd name="T65" fmla="*/ 550 h 640"/>
                  <a:gd name="T66" fmla="*/ 126 w 560"/>
                  <a:gd name="T67" fmla="*/ 542 h 640"/>
                  <a:gd name="T68" fmla="*/ 158 w 560"/>
                  <a:gd name="T69" fmla="*/ 550 h 640"/>
                  <a:gd name="T70" fmla="*/ 170 w 560"/>
                  <a:gd name="T71" fmla="*/ 572 h 640"/>
                  <a:gd name="T72" fmla="*/ 168 w 560"/>
                  <a:gd name="T73" fmla="*/ 626 h 640"/>
                  <a:gd name="T74" fmla="*/ 186 w 560"/>
                  <a:gd name="T75" fmla="*/ 626 h 640"/>
                  <a:gd name="T76" fmla="*/ 280 w 560"/>
                  <a:gd name="T77" fmla="*/ 640 h 640"/>
                  <a:gd name="T78" fmla="*/ 310 w 560"/>
                  <a:gd name="T79" fmla="*/ 628 h 640"/>
                  <a:gd name="T80" fmla="*/ 322 w 560"/>
                  <a:gd name="T81" fmla="*/ 628 h 640"/>
                  <a:gd name="T82" fmla="*/ 330 w 560"/>
                  <a:gd name="T83" fmla="*/ 580 h 640"/>
                  <a:gd name="T84" fmla="*/ 346 w 560"/>
                  <a:gd name="T85" fmla="*/ 526 h 640"/>
                  <a:gd name="T86" fmla="*/ 354 w 560"/>
                  <a:gd name="T87" fmla="*/ 526 h 640"/>
                  <a:gd name="T88" fmla="*/ 358 w 560"/>
                  <a:gd name="T89" fmla="*/ 534 h 640"/>
                  <a:gd name="T90" fmla="*/ 364 w 560"/>
                  <a:gd name="T91" fmla="*/ 584 h 640"/>
                  <a:gd name="T92" fmla="*/ 424 w 560"/>
                  <a:gd name="T93" fmla="*/ 640 h 640"/>
                  <a:gd name="T94" fmla="*/ 438 w 560"/>
                  <a:gd name="T95" fmla="*/ 624 h 640"/>
                  <a:gd name="T96" fmla="*/ 458 w 560"/>
                  <a:gd name="T97" fmla="*/ 622 h 640"/>
                  <a:gd name="T98" fmla="*/ 474 w 560"/>
                  <a:gd name="T9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0" h="640">
                    <a:moveTo>
                      <a:pt x="560" y="100"/>
                    </a:moveTo>
                    <a:lnTo>
                      <a:pt x="560" y="100"/>
                    </a:lnTo>
                    <a:lnTo>
                      <a:pt x="536" y="100"/>
                    </a:lnTo>
                    <a:lnTo>
                      <a:pt x="512" y="98"/>
                    </a:lnTo>
                    <a:lnTo>
                      <a:pt x="512" y="98"/>
                    </a:lnTo>
                    <a:lnTo>
                      <a:pt x="496" y="106"/>
                    </a:lnTo>
                    <a:lnTo>
                      <a:pt x="480" y="114"/>
                    </a:lnTo>
                    <a:lnTo>
                      <a:pt x="464" y="118"/>
                    </a:lnTo>
                    <a:lnTo>
                      <a:pt x="456" y="118"/>
                    </a:lnTo>
                    <a:lnTo>
                      <a:pt x="448" y="118"/>
                    </a:lnTo>
                    <a:lnTo>
                      <a:pt x="442" y="116"/>
                    </a:lnTo>
                    <a:lnTo>
                      <a:pt x="438" y="110"/>
                    </a:lnTo>
                    <a:lnTo>
                      <a:pt x="436" y="104"/>
                    </a:lnTo>
                    <a:lnTo>
                      <a:pt x="434" y="94"/>
                    </a:lnTo>
                    <a:lnTo>
                      <a:pt x="436" y="82"/>
                    </a:lnTo>
                    <a:lnTo>
                      <a:pt x="442" y="66"/>
                    </a:lnTo>
                    <a:lnTo>
                      <a:pt x="442" y="66"/>
                    </a:lnTo>
                    <a:lnTo>
                      <a:pt x="428" y="76"/>
                    </a:lnTo>
                    <a:lnTo>
                      <a:pt x="396" y="106"/>
                    </a:lnTo>
                    <a:lnTo>
                      <a:pt x="378" y="126"/>
                    </a:lnTo>
                    <a:lnTo>
                      <a:pt x="360" y="146"/>
                    </a:lnTo>
                    <a:lnTo>
                      <a:pt x="342" y="170"/>
                    </a:lnTo>
                    <a:lnTo>
                      <a:pt x="328" y="192"/>
                    </a:lnTo>
                    <a:lnTo>
                      <a:pt x="328" y="192"/>
                    </a:lnTo>
                    <a:lnTo>
                      <a:pt x="312" y="160"/>
                    </a:lnTo>
                    <a:lnTo>
                      <a:pt x="300" y="134"/>
                    </a:lnTo>
                    <a:lnTo>
                      <a:pt x="290" y="108"/>
                    </a:lnTo>
                    <a:lnTo>
                      <a:pt x="280" y="80"/>
                    </a:lnTo>
                    <a:lnTo>
                      <a:pt x="276" y="52"/>
                    </a:lnTo>
                    <a:lnTo>
                      <a:pt x="274" y="38"/>
                    </a:lnTo>
                    <a:lnTo>
                      <a:pt x="274" y="26"/>
                    </a:lnTo>
                    <a:lnTo>
                      <a:pt x="276" y="16"/>
                    </a:lnTo>
                    <a:lnTo>
                      <a:pt x="280" y="6"/>
                    </a:lnTo>
                    <a:lnTo>
                      <a:pt x="280" y="6"/>
                    </a:lnTo>
                    <a:lnTo>
                      <a:pt x="282" y="4"/>
                    </a:lnTo>
                    <a:lnTo>
                      <a:pt x="280" y="2"/>
                    </a:lnTo>
                    <a:lnTo>
                      <a:pt x="280" y="0"/>
                    </a:lnTo>
                    <a:lnTo>
                      <a:pt x="262" y="0"/>
                    </a:lnTo>
                    <a:lnTo>
                      <a:pt x="262" y="0"/>
                    </a:lnTo>
                    <a:lnTo>
                      <a:pt x="254" y="4"/>
                    </a:lnTo>
                    <a:lnTo>
                      <a:pt x="252" y="8"/>
                    </a:lnTo>
                    <a:lnTo>
                      <a:pt x="248" y="14"/>
                    </a:lnTo>
                    <a:lnTo>
                      <a:pt x="248" y="14"/>
                    </a:lnTo>
                    <a:lnTo>
                      <a:pt x="246" y="16"/>
                    </a:lnTo>
                    <a:lnTo>
                      <a:pt x="244" y="18"/>
                    </a:lnTo>
                    <a:lnTo>
                      <a:pt x="242" y="20"/>
                    </a:lnTo>
                    <a:lnTo>
                      <a:pt x="240" y="26"/>
                    </a:lnTo>
                    <a:lnTo>
                      <a:pt x="240" y="26"/>
                    </a:lnTo>
                    <a:lnTo>
                      <a:pt x="240" y="36"/>
                    </a:lnTo>
                    <a:lnTo>
                      <a:pt x="244" y="50"/>
                    </a:lnTo>
                    <a:lnTo>
                      <a:pt x="254" y="88"/>
                    </a:lnTo>
                    <a:lnTo>
                      <a:pt x="274" y="138"/>
                    </a:lnTo>
                    <a:lnTo>
                      <a:pt x="304" y="204"/>
                    </a:lnTo>
                    <a:lnTo>
                      <a:pt x="304" y="204"/>
                    </a:lnTo>
                    <a:lnTo>
                      <a:pt x="278" y="202"/>
                    </a:lnTo>
                    <a:lnTo>
                      <a:pt x="250" y="204"/>
                    </a:lnTo>
                    <a:lnTo>
                      <a:pt x="222" y="206"/>
                    </a:lnTo>
                    <a:lnTo>
                      <a:pt x="196" y="210"/>
                    </a:lnTo>
                    <a:lnTo>
                      <a:pt x="154" y="220"/>
                    </a:lnTo>
                    <a:lnTo>
                      <a:pt x="136" y="224"/>
                    </a:lnTo>
                    <a:lnTo>
                      <a:pt x="136" y="224"/>
                    </a:lnTo>
                    <a:lnTo>
                      <a:pt x="152" y="230"/>
                    </a:lnTo>
                    <a:lnTo>
                      <a:pt x="164" y="234"/>
                    </a:lnTo>
                    <a:lnTo>
                      <a:pt x="172" y="242"/>
                    </a:lnTo>
                    <a:lnTo>
                      <a:pt x="176" y="248"/>
                    </a:lnTo>
                    <a:lnTo>
                      <a:pt x="178" y="254"/>
                    </a:lnTo>
                    <a:lnTo>
                      <a:pt x="176" y="260"/>
                    </a:lnTo>
                    <a:lnTo>
                      <a:pt x="172" y="266"/>
                    </a:lnTo>
                    <a:lnTo>
                      <a:pt x="166" y="272"/>
                    </a:lnTo>
                    <a:lnTo>
                      <a:pt x="154" y="284"/>
                    </a:lnTo>
                    <a:lnTo>
                      <a:pt x="138" y="292"/>
                    </a:lnTo>
                    <a:lnTo>
                      <a:pt x="122" y="300"/>
                    </a:lnTo>
                    <a:lnTo>
                      <a:pt x="122" y="300"/>
                    </a:lnTo>
                    <a:lnTo>
                      <a:pt x="108" y="326"/>
                    </a:lnTo>
                    <a:lnTo>
                      <a:pt x="90" y="348"/>
                    </a:lnTo>
                    <a:lnTo>
                      <a:pt x="72" y="368"/>
                    </a:lnTo>
                    <a:lnTo>
                      <a:pt x="54" y="386"/>
                    </a:lnTo>
                    <a:lnTo>
                      <a:pt x="22" y="414"/>
                    </a:lnTo>
                    <a:lnTo>
                      <a:pt x="0" y="428"/>
                    </a:lnTo>
                    <a:lnTo>
                      <a:pt x="0" y="430"/>
                    </a:lnTo>
                    <a:lnTo>
                      <a:pt x="0" y="430"/>
                    </a:lnTo>
                    <a:lnTo>
                      <a:pt x="48" y="414"/>
                    </a:lnTo>
                    <a:lnTo>
                      <a:pt x="86" y="406"/>
                    </a:lnTo>
                    <a:lnTo>
                      <a:pt x="102" y="404"/>
                    </a:lnTo>
                    <a:lnTo>
                      <a:pt x="116" y="404"/>
                    </a:lnTo>
                    <a:lnTo>
                      <a:pt x="126" y="404"/>
                    </a:lnTo>
                    <a:lnTo>
                      <a:pt x="136" y="406"/>
                    </a:lnTo>
                    <a:lnTo>
                      <a:pt x="144" y="410"/>
                    </a:lnTo>
                    <a:lnTo>
                      <a:pt x="148" y="414"/>
                    </a:lnTo>
                    <a:lnTo>
                      <a:pt x="152" y="418"/>
                    </a:lnTo>
                    <a:lnTo>
                      <a:pt x="156" y="424"/>
                    </a:lnTo>
                    <a:lnTo>
                      <a:pt x="156" y="430"/>
                    </a:lnTo>
                    <a:lnTo>
                      <a:pt x="156" y="438"/>
                    </a:lnTo>
                    <a:lnTo>
                      <a:pt x="154" y="454"/>
                    </a:lnTo>
                    <a:lnTo>
                      <a:pt x="146" y="470"/>
                    </a:lnTo>
                    <a:lnTo>
                      <a:pt x="138" y="486"/>
                    </a:lnTo>
                    <a:lnTo>
                      <a:pt x="116" y="518"/>
                    </a:lnTo>
                    <a:lnTo>
                      <a:pt x="98" y="540"/>
                    </a:lnTo>
                    <a:lnTo>
                      <a:pt x="90" y="550"/>
                    </a:lnTo>
                    <a:lnTo>
                      <a:pt x="90" y="550"/>
                    </a:lnTo>
                    <a:lnTo>
                      <a:pt x="110" y="544"/>
                    </a:lnTo>
                    <a:lnTo>
                      <a:pt x="126" y="542"/>
                    </a:lnTo>
                    <a:lnTo>
                      <a:pt x="138" y="542"/>
                    </a:lnTo>
                    <a:lnTo>
                      <a:pt x="148" y="544"/>
                    </a:lnTo>
                    <a:lnTo>
                      <a:pt x="158" y="550"/>
                    </a:lnTo>
                    <a:lnTo>
                      <a:pt x="164" y="556"/>
                    </a:lnTo>
                    <a:lnTo>
                      <a:pt x="168" y="564"/>
                    </a:lnTo>
                    <a:lnTo>
                      <a:pt x="170" y="572"/>
                    </a:lnTo>
                    <a:lnTo>
                      <a:pt x="172" y="592"/>
                    </a:lnTo>
                    <a:lnTo>
                      <a:pt x="172" y="608"/>
                    </a:lnTo>
                    <a:lnTo>
                      <a:pt x="168" y="626"/>
                    </a:lnTo>
                    <a:lnTo>
                      <a:pt x="168" y="626"/>
                    </a:lnTo>
                    <a:lnTo>
                      <a:pt x="178" y="624"/>
                    </a:lnTo>
                    <a:lnTo>
                      <a:pt x="186" y="626"/>
                    </a:lnTo>
                    <a:lnTo>
                      <a:pt x="192" y="632"/>
                    </a:lnTo>
                    <a:lnTo>
                      <a:pt x="198" y="640"/>
                    </a:lnTo>
                    <a:lnTo>
                      <a:pt x="280" y="640"/>
                    </a:lnTo>
                    <a:lnTo>
                      <a:pt x="280" y="640"/>
                    </a:lnTo>
                    <a:lnTo>
                      <a:pt x="296" y="632"/>
                    </a:lnTo>
                    <a:lnTo>
                      <a:pt x="310" y="628"/>
                    </a:lnTo>
                    <a:lnTo>
                      <a:pt x="320" y="628"/>
                    </a:lnTo>
                    <a:lnTo>
                      <a:pt x="322" y="628"/>
                    </a:lnTo>
                    <a:lnTo>
                      <a:pt x="322" y="628"/>
                    </a:lnTo>
                    <a:lnTo>
                      <a:pt x="322" y="620"/>
                    </a:lnTo>
                    <a:lnTo>
                      <a:pt x="324" y="608"/>
                    </a:lnTo>
                    <a:lnTo>
                      <a:pt x="330" y="580"/>
                    </a:lnTo>
                    <a:lnTo>
                      <a:pt x="344" y="530"/>
                    </a:lnTo>
                    <a:lnTo>
                      <a:pt x="344" y="530"/>
                    </a:lnTo>
                    <a:lnTo>
                      <a:pt x="346" y="526"/>
                    </a:lnTo>
                    <a:lnTo>
                      <a:pt x="348" y="522"/>
                    </a:lnTo>
                    <a:lnTo>
                      <a:pt x="352" y="524"/>
                    </a:lnTo>
                    <a:lnTo>
                      <a:pt x="354" y="526"/>
                    </a:lnTo>
                    <a:lnTo>
                      <a:pt x="356" y="530"/>
                    </a:lnTo>
                    <a:lnTo>
                      <a:pt x="358" y="534"/>
                    </a:lnTo>
                    <a:lnTo>
                      <a:pt x="358" y="534"/>
                    </a:lnTo>
                    <a:lnTo>
                      <a:pt x="358" y="544"/>
                    </a:lnTo>
                    <a:lnTo>
                      <a:pt x="358" y="556"/>
                    </a:lnTo>
                    <a:lnTo>
                      <a:pt x="364" y="584"/>
                    </a:lnTo>
                    <a:lnTo>
                      <a:pt x="372" y="612"/>
                    </a:lnTo>
                    <a:lnTo>
                      <a:pt x="382" y="640"/>
                    </a:lnTo>
                    <a:lnTo>
                      <a:pt x="424" y="640"/>
                    </a:lnTo>
                    <a:lnTo>
                      <a:pt x="424" y="640"/>
                    </a:lnTo>
                    <a:lnTo>
                      <a:pt x="432" y="630"/>
                    </a:lnTo>
                    <a:lnTo>
                      <a:pt x="438" y="624"/>
                    </a:lnTo>
                    <a:lnTo>
                      <a:pt x="446" y="620"/>
                    </a:lnTo>
                    <a:lnTo>
                      <a:pt x="452" y="620"/>
                    </a:lnTo>
                    <a:lnTo>
                      <a:pt x="458" y="622"/>
                    </a:lnTo>
                    <a:lnTo>
                      <a:pt x="464" y="628"/>
                    </a:lnTo>
                    <a:lnTo>
                      <a:pt x="470" y="632"/>
                    </a:lnTo>
                    <a:lnTo>
                      <a:pt x="474" y="640"/>
                    </a:lnTo>
                    <a:lnTo>
                      <a:pt x="560" y="640"/>
                    </a:lnTo>
                    <a:lnTo>
                      <a:pt x="560" y="100"/>
                    </a:lnTo>
                    <a:close/>
                  </a:path>
                </a:pathLst>
              </a:custGeom>
              <a:solidFill>
                <a:schemeClr val="accent1">
                  <a:alpha val="8000"/>
                </a:schemeClr>
              </a:solidFill>
              <a:ln>
                <a:noFill/>
              </a:ln>
              <a:effectLst>
                <a:glow rad="50800">
                  <a:schemeClr val="accent1">
                    <a:alpha val="15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grpSp>
        <p:grpSp>
          <p:nvGrpSpPr>
            <p:cNvPr id="64" name="Group 200"/>
            <p:cNvGrpSpPr/>
            <p:nvPr/>
          </p:nvGrpSpPr>
          <p:grpSpPr>
            <a:xfrm>
              <a:off x="-17347" y="0"/>
              <a:ext cx="9161347" cy="6857992"/>
              <a:chOff x="-17347" y="0"/>
              <a:chExt cx="9161347" cy="6857992"/>
            </a:xfrm>
          </p:grpSpPr>
          <p:sp>
            <p:nvSpPr>
              <p:cNvPr id="65" name="Freeform 16"/>
              <p:cNvSpPr>
                <a:spLocks noChangeAspect="1"/>
              </p:cNvSpPr>
              <p:nvPr/>
            </p:nvSpPr>
            <p:spPr bwMode="auto">
              <a:xfrm rot="9111631">
                <a:off x="7788433" y="1465582"/>
                <a:ext cx="1285378" cy="1966190"/>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2000"/>
                </a:schemeClr>
              </a:solidFill>
              <a:ln w="9525">
                <a:noFill/>
                <a:round/>
                <a:headEnd/>
                <a:tailEnd/>
              </a:ln>
              <a:effectLst>
                <a:glow rad="254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66" name="Freeform 24"/>
              <p:cNvSpPr>
                <a:spLocks noChangeAspect="1"/>
              </p:cNvSpPr>
              <p:nvPr/>
            </p:nvSpPr>
            <p:spPr bwMode="auto">
              <a:xfrm rot="4324833">
                <a:off x="8243059" y="5300272"/>
                <a:ext cx="474357" cy="1154204"/>
              </a:xfrm>
              <a:custGeom>
                <a:avLst/>
                <a:gdLst/>
                <a:ahLst/>
                <a:cxnLst>
                  <a:cxn ang="0">
                    <a:pos x="152" y="0"/>
                  </a:cxn>
                  <a:cxn ang="0">
                    <a:pos x="164" y="50"/>
                  </a:cxn>
                  <a:cxn ang="0">
                    <a:pos x="164" y="102"/>
                  </a:cxn>
                  <a:cxn ang="0">
                    <a:pos x="154" y="154"/>
                  </a:cxn>
                  <a:cxn ang="0">
                    <a:pos x="138" y="206"/>
                  </a:cxn>
                  <a:cxn ang="0">
                    <a:pos x="92" y="310"/>
                  </a:cxn>
                  <a:cxn ang="0">
                    <a:pos x="48" y="404"/>
                  </a:cxn>
                  <a:cxn ang="0">
                    <a:pos x="32" y="446"/>
                  </a:cxn>
                  <a:cxn ang="0">
                    <a:pos x="10" y="528"/>
                  </a:cxn>
                  <a:cxn ang="0">
                    <a:pos x="2" y="592"/>
                  </a:cxn>
                  <a:cxn ang="0">
                    <a:pos x="0" y="634"/>
                  </a:cxn>
                  <a:cxn ang="0">
                    <a:pos x="6" y="682"/>
                  </a:cxn>
                  <a:cxn ang="0">
                    <a:pos x="24" y="762"/>
                  </a:cxn>
                  <a:cxn ang="0">
                    <a:pos x="48" y="824"/>
                  </a:cxn>
                  <a:cxn ang="0">
                    <a:pos x="80" y="872"/>
                  </a:cxn>
                  <a:cxn ang="0">
                    <a:pos x="114" y="906"/>
                  </a:cxn>
                  <a:cxn ang="0">
                    <a:pos x="152" y="928"/>
                  </a:cxn>
                  <a:cxn ang="0">
                    <a:pos x="188" y="942"/>
                  </a:cxn>
                  <a:cxn ang="0">
                    <a:pos x="236" y="950"/>
                  </a:cxn>
                  <a:cxn ang="0">
                    <a:pos x="230" y="982"/>
                  </a:cxn>
                  <a:cxn ang="0">
                    <a:pos x="210" y="1050"/>
                  </a:cxn>
                  <a:cxn ang="0">
                    <a:pos x="186" y="1114"/>
                  </a:cxn>
                  <a:cxn ang="0">
                    <a:pos x="162" y="1150"/>
                  </a:cxn>
                  <a:cxn ang="0">
                    <a:pos x="142" y="1168"/>
                  </a:cxn>
                  <a:cxn ang="0">
                    <a:pos x="132" y="1174"/>
                  </a:cxn>
                  <a:cxn ang="0">
                    <a:pos x="126" y="1178"/>
                  </a:cxn>
                  <a:cxn ang="0">
                    <a:pos x="130" y="1188"/>
                  </a:cxn>
                  <a:cxn ang="0">
                    <a:pos x="134" y="1192"/>
                  </a:cxn>
                  <a:cxn ang="0">
                    <a:pos x="154" y="1202"/>
                  </a:cxn>
                  <a:cxn ang="0">
                    <a:pos x="172" y="1202"/>
                  </a:cxn>
                  <a:cxn ang="0">
                    <a:pos x="184" y="1198"/>
                  </a:cxn>
                  <a:cxn ang="0">
                    <a:pos x="194" y="1196"/>
                  </a:cxn>
                  <a:cxn ang="0">
                    <a:pos x="206" y="1188"/>
                  </a:cxn>
                  <a:cxn ang="0">
                    <a:pos x="214" y="1174"/>
                  </a:cxn>
                  <a:cxn ang="0">
                    <a:pos x="232" y="1134"/>
                  </a:cxn>
                  <a:cxn ang="0">
                    <a:pos x="262" y="1038"/>
                  </a:cxn>
                  <a:cxn ang="0">
                    <a:pos x="282" y="946"/>
                  </a:cxn>
                  <a:cxn ang="0">
                    <a:pos x="288" y="946"/>
                  </a:cxn>
                  <a:cxn ang="0">
                    <a:pos x="334" y="912"/>
                  </a:cxn>
                  <a:cxn ang="0">
                    <a:pos x="374" y="876"/>
                  </a:cxn>
                  <a:cxn ang="0">
                    <a:pos x="408" y="840"/>
                  </a:cxn>
                  <a:cxn ang="0">
                    <a:pos x="434" y="802"/>
                  </a:cxn>
                  <a:cxn ang="0">
                    <a:pos x="456" y="764"/>
                  </a:cxn>
                  <a:cxn ang="0">
                    <a:pos x="472" y="726"/>
                  </a:cxn>
                  <a:cxn ang="0">
                    <a:pos x="490" y="648"/>
                  </a:cxn>
                  <a:cxn ang="0">
                    <a:pos x="492" y="568"/>
                  </a:cxn>
                  <a:cxn ang="0">
                    <a:pos x="478" y="490"/>
                  </a:cxn>
                  <a:cxn ang="0">
                    <a:pos x="454" y="414"/>
                  </a:cxn>
                  <a:cxn ang="0">
                    <a:pos x="420" y="340"/>
                  </a:cxn>
                  <a:cxn ang="0">
                    <a:pos x="380" y="270"/>
                  </a:cxn>
                  <a:cxn ang="0">
                    <a:pos x="336" y="206"/>
                  </a:cxn>
                  <a:cxn ang="0">
                    <a:pos x="248" y="98"/>
                  </a:cxn>
                  <a:cxn ang="0">
                    <a:pos x="180" y="26"/>
                  </a:cxn>
                  <a:cxn ang="0">
                    <a:pos x="152" y="0"/>
                  </a:cxn>
                </a:cxnLst>
                <a:rect l="0" t="0" r="r" b="b"/>
                <a:pathLst>
                  <a:path w="494" h="1202">
                    <a:moveTo>
                      <a:pt x="152" y="0"/>
                    </a:moveTo>
                    <a:lnTo>
                      <a:pt x="152" y="0"/>
                    </a:lnTo>
                    <a:lnTo>
                      <a:pt x="160" y="26"/>
                    </a:lnTo>
                    <a:lnTo>
                      <a:pt x="164" y="50"/>
                    </a:lnTo>
                    <a:lnTo>
                      <a:pt x="166" y="76"/>
                    </a:lnTo>
                    <a:lnTo>
                      <a:pt x="164" y="102"/>
                    </a:lnTo>
                    <a:lnTo>
                      <a:pt x="160" y="128"/>
                    </a:lnTo>
                    <a:lnTo>
                      <a:pt x="154" y="154"/>
                    </a:lnTo>
                    <a:lnTo>
                      <a:pt x="148" y="180"/>
                    </a:lnTo>
                    <a:lnTo>
                      <a:pt x="138" y="206"/>
                    </a:lnTo>
                    <a:lnTo>
                      <a:pt x="116" y="258"/>
                    </a:lnTo>
                    <a:lnTo>
                      <a:pt x="92" y="310"/>
                    </a:lnTo>
                    <a:lnTo>
                      <a:pt x="70" y="358"/>
                    </a:lnTo>
                    <a:lnTo>
                      <a:pt x="48" y="404"/>
                    </a:lnTo>
                    <a:lnTo>
                      <a:pt x="48" y="404"/>
                    </a:lnTo>
                    <a:lnTo>
                      <a:pt x="32" y="446"/>
                    </a:lnTo>
                    <a:lnTo>
                      <a:pt x="18" y="488"/>
                    </a:lnTo>
                    <a:lnTo>
                      <a:pt x="10" y="528"/>
                    </a:lnTo>
                    <a:lnTo>
                      <a:pt x="4" y="562"/>
                    </a:lnTo>
                    <a:lnTo>
                      <a:pt x="2" y="592"/>
                    </a:lnTo>
                    <a:lnTo>
                      <a:pt x="0" y="614"/>
                    </a:lnTo>
                    <a:lnTo>
                      <a:pt x="0" y="634"/>
                    </a:lnTo>
                    <a:lnTo>
                      <a:pt x="0" y="634"/>
                    </a:lnTo>
                    <a:lnTo>
                      <a:pt x="6" y="682"/>
                    </a:lnTo>
                    <a:lnTo>
                      <a:pt x="14" y="724"/>
                    </a:lnTo>
                    <a:lnTo>
                      <a:pt x="24" y="762"/>
                    </a:lnTo>
                    <a:lnTo>
                      <a:pt x="36" y="796"/>
                    </a:lnTo>
                    <a:lnTo>
                      <a:pt x="48" y="824"/>
                    </a:lnTo>
                    <a:lnTo>
                      <a:pt x="64" y="850"/>
                    </a:lnTo>
                    <a:lnTo>
                      <a:pt x="80" y="872"/>
                    </a:lnTo>
                    <a:lnTo>
                      <a:pt x="96" y="890"/>
                    </a:lnTo>
                    <a:lnTo>
                      <a:pt x="114" y="906"/>
                    </a:lnTo>
                    <a:lnTo>
                      <a:pt x="132" y="918"/>
                    </a:lnTo>
                    <a:lnTo>
                      <a:pt x="152" y="928"/>
                    </a:lnTo>
                    <a:lnTo>
                      <a:pt x="170" y="936"/>
                    </a:lnTo>
                    <a:lnTo>
                      <a:pt x="188" y="942"/>
                    </a:lnTo>
                    <a:lnTo>
                      <a:pt x="204" y="946"/>
                    </a:lnTo>
                    <a:lnTo>
                      <a:pt x="236" y="950"/>
                    </a:lnTo>
                    <a:lnTo>
                      <a:pt x="236" y="950"/>
                    </a:lnTo>
                    <a:lnTo>
                      <a:pt x="230" y="982"/>
                    </a:lnTo>
                    <a:lnTo>
                      <a:pt x="220" y="1016"/>
                    </a:lnTo>
                    <a:lnTo>
                      <a:pt x="210" y="1050"/>
                    </a:lnTo>
                    <a:lnTo>
                      <a:pt x="200" y="1082"/>
                    </a:lnTo>
                    <a:lnTo>
                      <a:pt x="186" y="1114"/>
                    </a:lnTo>
                    <a:lnTo>
                      <a:pt x="170" y="1140"/>
                    </a:lnTo>
                    <a:lnTo>
                      <a:pt x="162" y="1150"/>
                    </a:lnTo>
                    <a:lnTo>
                      <a:pt x="152" y="1160"/>
                    </a:lnTo>
                    <a:lnTo>
                      <a:pt x="142" y="1168"/>
                    </a:lnTo>
                    <a:lnTo>
                      <a:pt x="132" y="1174"/>
                    </a:lnTo>
                    <a:lnTo>
                      <a:pt x="132" y="1174"/>
                    </a:lnTo>
                    <a:lnTo>
                      <a:pt x="130" y="1176"/>
                    </a:lnTo>
                    <a:lnTo>
                      <a:pt x="126" y="1178"/>
                    </a:lnTo>
                    <a:lnTo>
                      <a:pt x="126" y="1182"/>
                    </a:lnTo>
                    <a:lnTo>
                      <a:pt x="130" y="1188"/>
                    </a:lnTo>
                    <a:lnTo>
                      <a:pt x="130" y="1188"/>
                    </a:lnTo>
                    <a:lnTo>
                      <a:pt x="134" y="1192"/>
                    </a:lnTo>
                    <a:lnTo>
                      <a:pt x="146" y="1200"/>
                    </a:lnTo>
                    <a:lnTo>
                      <a:pt x="154" y="1202"/>
                    </a:lnTo>
                    <a:lnTo>
                      <a:pt x="162" y="1202"/>
                    </a:lnTo>
                    <a:lnTo>
                      <a:pt x="172" y="1202"/>
                    </a:lnTo>
                    <a:lnTo>
                      <a:pt x="184" y="1198"/>
                    </a:lnTo>
                    <a:lnTo>
                      <a:pt x="184" y="1198"/>
                    </a:lnTo>
                    <a:lnTo>
                      <a:pt x="190" y="1196"/>
                    </a:lnTo>
                    <a:lnTo>
                      <a:pt x="194" y="1196"/>
                    </a:lnTo>
                    <a:lnTo>
                      <a:pt x="200" y="1194"/>
                    </a:lnTo>
                    <a:lnTo>
                      <a:pt x="206" y="1188"/>
                    </a:lnTo>
                    <a:lnTo>
                      <a:pt x="206" y="1188"/>
                    </a:lnTo>
                    <a:lnTo>
                      <a:pt x="214" y="1174"/>
                    </a:lnTo>
                    <a:lnTo>
                      <a:pt x="224" y="1156"/>
                    </a:lnTo>
                    <a:lnTo>
                      <a:pt x="232" y="1134"/>
                    </a:lnTo>
                    <a:lnTo>
                      <a:pt x="242" y="1108"/>
                    </a:lnTo>
                    <a:lnTo>
                      <a:pt x="262" y="1038"/>
                    </a:lnTo>
                    <a:lnTo>
                      <a:pt x="282" y="946"/>
                    </a:lnTo>
                    <a:lnTo>
                      <a:pt x="282" y="946"/>
                    </a:lnTo>
                    <a:lnTo>
                      <a:pt x="288" y="946"/>
                    </a:lnTo>
                    <a:lnTo>
                      <a:pt x="288" y="946"/>
                    </a:lnTo>
                    <a:lnTo>
                      <a:pt x="312" y="928"/>
                    </a:lnTo>
                    <a:lnTo>
                      <a:pt x="334" y="912"/>
                    </a:lnTo>
                    <a:lnTo>
                      <a:pt x="354" y="894"/>
                    </a:lnTo>
                    <a:lnTo>
                      <a:pt x="374" y="876"/>
                    </a:lnTo>
                    <a:lnTo>
                      <a:pt x="392" y="858"/>
                    </a:lnTo>
                    <a:lnTo>
                      <a:pt x="408" y="840"/>
                    </a:lnTo>
                    <a:lnTo>
                      <a:pt x="422" y="822"/>
                    </a:lnTo>
                    <a:lnTo>
                      <a:pt x="434" y="802"/>
                    </a:lnTo>
                    <a:lnTo>
                      <a:pt x="446" y="784"/>
                    </a:lnTo>
                    <a:lnTo>
                      <a:pt x="456" y="764"/>
                    </a:lnTo>
                    <a:lnTo>
                      <a:pt x="466" y="746"/>
                    </a:lnTo>
                    <a:lnTo>
                      <a:pt x="472" y="726"/>
                    </a:lnTo>
                    <a:lnTo>
                      <a:pt x="484" y="688"/>
                    </a:lnTo>
                    <a:lnTo>
                      <a:pt x="490" y="648"/>
                    </a:lnTo>
                    <a:lnTo>
                      <a:pt x="494" y="608"/>
                    </a:lnTo>
                    <a:lnTo>
                      <a:pt x="492" y="568"/>
                    </a:lnTo>
                    <a:lnTo>
                      <a:pt x="486" y="530"/>
                    </a:lnTo>
                    <a:lnTo>
                      <a:pt x="478" y="490"/>
                    </a:lnTo>
                    <a:lnTo>
                      <a:pt x="468" y="452"/>
                    </a:lnTo>
                    <a:lnTo>
                      <a:pt x="454" y="414"/>
                    </a:lnTo>
                    <a:lnTo>
                      <a:pt x="438" y="376"/>
                    </a:lnTo>
                    <a:lnTo>
                      <a:pt x="420" y="340"/>
                    </a:lnTo>
                    <a:lnTo>
                      <a:pt x="400" y="304"/>
                    </a:lnTo>
                    <a:lnTo>
                      <a:pt x="380" y="270"/>
                    </a:lnTo>
                    <a:lnTo>
                      <a:pt x="358" y="238"/>
                    </a:lnTo>
                    <a:lnTo>
                      <a:pt x="336" y="206"/>
                    </a:lnTo>
                    <a:lnTo>
                      <a:pt x="290" y="148"/>
                    </a:lnTo>
                    <a:lnTo>
                      <a:pt x="248" y="98"/>
                    </a:lnTo>
                    <a:lnTo>
                      <a:pt x="210" y="58"/>
                    </a:lnTo>
                    <a:lnTo>
                      <a:pt x="180" y="26"/>
                    </a:lnTo>
                    <a:lnTo>
                      <a:pt x="152" y="0"/>
                    </a:lnTo>
                    <a:lnTo>
                      <a:pt x="152" y="0"/>
                    </a:lnTo>
                    <a:close/>
                  </a:path>
                </a:pathLst>
              </a:custGeom>
              <a:solidFill>
                <a:schemeClr val="accent1">
                  <a:alpha val="2000"/>
                </a:schemeClr>
              </a:solidFill>
              <a:ln w="9525">
                <a:noFill/>
                <a:round/>
                <a:headEnd/>
                <a:tailEnd/>
              </a:ln>
              <a:effectLst>
                <a:glow rad="381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67" name="Freeform 28"/>
              <p:cNvSpPr>
                <a:spLocks noChangeAspect="1"/>
              </p:cNvSpPr>
              <p:nvPr/>
            </p:nvSpPr>
            <p:spPr bwMode="auto">
              <a:xfrm rot="19659348">
                <a:off x="7187072" y="3993953"/>
                <a:ext cx="942538" cy="1486797"/>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2000"/>
                </a:schemeClr>
              </a:solidFill>
              <a:ln w="9525">
                <a:noFill/>
                <a:round/>
                <a:headEnd/>
                <a:tailEnd/>
              </a:ln>
              <a:effectLst>
                <a:glow rad="381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68" name="Freeform 32"/>
              <p:cNvSpPr>
                <a:spLocks noChangeAspect="1"/>
              </p:cNvSpPr>
              <p:nvPr/>
            </p:nvSpPr>
            <p:spPr bwMode="auto">
              <a:xfrm rot="1177916">
                <a:off x="7823628" y="381725"/>
                <a:ext cx="511311" cy="1209688"/>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2000"/>
                </a:schemeClr>
              </a:solidFill>
              <a:ln w="9525">
                <a:noFill/>
                <a:round/>
                <a:headEnd/>
                <a:tailEnd/>
              </a:ln>
              <a:effectLst>
                <a:glow rad="508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69" name="Freeform 12"/>
              <p:cNvSpPr>
                <a:spLocks noChangeAspect="1"/>
              </p:cNvSpPr>
              <p:nvPr/>
            </p:nvSpPr>
            <p:spPr bwMode="auto">
              <a:xfrm rot="7111237">
                <a:off x="8078228" y="3447288"/>
                <a:ext cx="969106" cy="1009128"/>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2000"/>
                </a:schemeClr>
              </a:solidFill>
              <a:ln w="9525">
                <a:noFill/>
                <a:round/>
                <a:headEnd/>
                <a:tailEnd/>
              </a:ln>
              <a:effectLst>
                <a:glow rad="508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70" name="Freeform 15"/>
              <p:cNvSpPr>
                <a:spLocks/>
              </p:cNvSpPr>
              <p:nvPr/>
            </p:nvSpPr>
            <p:spPr bwMode="auto">
              <a:xfrm>
                <a:off x="13588" y="6104914"/>
                <a:ext cx="482600" cy="753078"/>
              </a:xfrm>
              <a:custGeom>
                <a:avLst/>
                <a:gdLst>
                  <a:gd name="T0" fmla="*/ 424 w 424"/>
                  <a:gd name="T1" fmla="*/ 24 h 640"/>
                  <a:gd name="T2" fmla="*/ 424 w 424"/>
                  <a:gd name="T3" fmla="*/ 24 h 640"/>
                  <a:gd name="T4" fmla="*/ 420 w 424"/>
                  <a:gd name="T5" fmla="*/ 18 h 640"/>
                  <a:gd name="T6" fmla="*/ 414 w 424"/>
                  <a:gd name="T7" fmla="*/ 10 h 640"/>
                  <a:gd name="T8" fmla="*/ 408 w 424"/>
                  <a:gd name="T9" fmla="*/ 6 h 640"/>
                  <a:gd name="T10" fmla="*/ 402 w 424"/>
                  <a:gd name="T11" fmla="*/ 4 h 640"/>
                  <a:gd name="T12" fmla="*/ 394 w 424"/>
                  <a:gd name="T13" fmla="*/ 2 h 640"/>
                  <a:gd name="T14" fmla="*/ 386 w 424"/>
                  <a:gd name="T15" fmla="*/ 2 h 640"/>
                  <a:gd name="T16" fmla="*/ 386 w 424"/>
                  <a:gd name="T17" fmla="*/ 2 h 640"/>
                  <a:gd name="T18" fmla="*/ 380 w 424"/>
                  <a:gd name="T19" fmla="*/ 2 h 640"/>
                  <a:gd name="T20" fmla="*/ 376 w 424"/>
                  <a:gd name="T21" fmla="*/ 0 h 640"/>
                  <a:gd name="T22" fmla="*/ 372 w 424"/>
                  <a:gd name="T23" fmla="*/ 0 h 640"/>
                  <a:gd name="T24" fmla="*/ 364 w 424"/>
                  <a:gd name="T25" fmla="*/ 2 h 640"/>
                  <a:gd name="T26" fmla="*/ 364 w 424"/>
                  <a:gd name="T27" fmla="*/ 2 h 640"/>
                  <a:gd name="T28" fmla="*/ 354 w 424"/>
                  <a:gd name="T29" fmla="*/ 12 h 640"/>
                  <a:gd name="T30" fmla="*/ 342 w 424"/>
                  <a:gd name="T31" fmla="*/ 24 h 640"/>
                  <a:gd name="T32" fmla="*/ 328 w 424"/>
                  <a:gd name="T33" fmla="*/ 38 h 640"/>
                  <a:gd name="T34" fmla="*/ 312 w 424"/>
                  <a:gd name="T35" fmla="*/ 58 h 640"/>
                  <a:gd name="T36" fmla="*/ 276 w 424"/>
                  <a:gd name="T37" fmla="*/ 110 h 640"/>
                  <a:gd name="T38" fmla="*/ 232 w 424"/>
                  <a:gd name="T39" fmla="*/ 178 h 640"/>
                  <a:gd name="T40" fmla="*/ 232 w 424"/>
                  <a:gd name="T41" fmla="*/ 178 h 640"/>
                  <a:gd name="T42" fmla="*/ 210 w 424"/>
                  <a:gd name="T43" fmla="*/ 202 h 640"/>
                  <a:gd name="T44" fmla="*/ 186 w 424"/>
                  <a:gd name="T45" fmla="*/ 222 h 640"/>
                  <a:gd name="T46" fmla="*/ 160 w 424"/>
                  <a:gd name="T47" fmla="*/ 242 h 640"/>
                  <a:gd name="T48" fmla="*/ 132 w 424"/>
                  <a:gd name="T49" fmla="*/ 258 h 640"/>
                  <a:gd name="T50" fmla="*/ 100 w 424"/>
                  <a:gd name="T51" fmla="*/ 274 h 640"/>
                  <a:gd name="T52" fmla="*/ 68 w 424"/>
                  <a:gd name="T53" fmla="*/ 288 h 640"/>
                  <a:gd name="T54" fmla="*/ 34 w 424"/>
                  <a:gd name="T55" fmla="*/ 300 h 640"/>
                  <a:gd name="T56" fmla="*/ 0 w 424"/>
                  <a:gd name="T57" fmla="*/ 312 h 640"/>
                  <a:gd name="T58" fmla="*/ 0 w 424"/>
                  <a:gd name="T59" fmla="*/ 640 h 640"/>
                  <a:gd name="T60" fmla="*/ 386 w 424"/>
                  <a:gd name="T61" fmla="*/ 640 h 640"/>
                  <a:gd name="T62" fmla="*/ 386 w 424"/>
                  <a:gd name="T63" fmla="*/ 640 h 640"/>
                  <a:gd name="T64" fmla="*/ 376 w 424"/>
                  <a:gd name="T65" fmla="*/ 612 h 640"/>
                  <a:gd name="T66" fmla="*/ 358 w 424"/>
                  <a:gd name="T67" fmla="*/ 576 h 640"/>
                  <a:gd name="T68" fmla="*/ 358 w 424"/>
                  <a:gd name="T69" fmla="*/ 576 h 640"/>
                  <a:gd name="T70" fmla="*/ 336 w 424"/>
                  <a:gd name="T71" fmla="*/ 536 h 640"/>
                  <a:gd name="T72" fmla="*/ 316 w 424"/>
                  <a:gd name="T73" fmla="*/ 492 h 640"/>
                  <a:gd name="T74" fmla="*/ 296 w 424"/>
                  <a:gd name="T75" fmla="*/ 448 h 640"/>
                  <a:gd name="T76" fmla="*/ 278 w 424"/>
                  <a:gd name="T77" fmla="*/ 400 h 640"/>
                  <a:gd name="T78" fmla="*/ 264 w 424"/>
                  <a:gd name="T79" fmla="*/ 354 h 640"/>
                  <a:gd name="T80" fmla="*/ 254 w 424"/>
                  <a:gd name="T81" fmla="*/ 308 h 640"/>
                  <a:gd name="T82" fmla="*/ 252 w 424"/>
                  <a:gd name="T83" fmla="*/ 284 h 640"/>
                  <a:gd name="T84" fmla="*/ 250 w 424"/>
                  <a:gd name="T85" fmla="*/ 262 h 640"/>
                  <a:gd name="T86" fmla="*/ 250 w 424"/>
                  <a:gd name="T87" fmla="*/ 240 h 640"/>
                  <a:gd name="T88" fmla="*/ 252 w 424"/>
                  <a:gd name="T89" fmla="*/ 218 h 640"/>
                  <a:gd name="T90" fmla="*/ 252 w 424"/>
                  <a:gd name="T91" fmla="*/ 218 h 640"/>
                  <a:gd name="T92" fmla="*/ 282 w 424"/>
                  <a:gd name="T93" fmla="*/ 166 h 640"/>
                  <a:gd name="T94" fmla="*/ 302 w 424"/>
                  <a:gd name="T95" fmla="*/ 136 h 640"/>
                  <a:gd name="T96" fmla="*/ 322 w 424"/>
                  <a:gd name="T97" fmla="*/ 108 h 640"/>
                  <a:gd name="T98" fmla="*/ 346 w 424"/>
                  <a:gd name="T99" fmla="*/ 80 h 640"/>
                  <a:gd name="T100" fmla="*/ 370 w 424"/>
                  <a:gd name="T101" fmla="*/ 58 h 640"/>
                  <a:gd name="T102" fmla="*/ 382 w 424"/>
                  <a:gd name="T103" fmla="*/ 50 h 640"/>
                  <a:gd name="T104" fmla="*/ 394 w 424"/>
                  <a:gd name="T105" fmla="*/ 42 h 640"/>
                  <a:gd name="T106" fmla="*/ 406 w 424"/>
                  <a:gd name="T107" fmla="*/ 38 h 640"/>
                  <a:gd name="T108" fmla="*/ 418 w 424"/>
                  <a:gd name="T109" fmla="*/ 36 h 640"/>
                  <a:gd name="T110" fmla="*/ 418 w 424"/>
                  <a:gd name="T111" fmla="*/ 36 h 640"/>
                  <a:gd name="T112" fmla="*/ 420 w 424"/>
                  <a:gd name="T113" fmla="*/ 36 h 640"/>
                  <a:gd name="T114" fmla="*/ 424 w 424"/>
                  <a:gd name="T115" fmla="*/ 34 h 640"/>
                  <a:gd name="T116" fmla="*/ 424 w 424"/>
                  <a:gd name="T117" fmla="*/ 24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4" h="640">
                    <a:moveTo>
                      <a:pt x="424" y="24"/>
                    </a:moveTo>
                    <a:lnTo>
                      <a:pt x="424" y="24"/>
                    </a:lnTo>
                    <a:lnTo>
                      <a:pt x="420" y="18"/>
                    </a:lnTo>
                    <a:lnTo>
                      <a:pt x="414" y="10"/>
                    </a:lnTo>
                    <a:lnTo>
                      <a:pt x="408" y="6"/>
                    </a:lnTo>
                    <a:lnTo>
                      <a:pt x="402" y="4"/>
                    </a:lnTo>
                    <a:lnTo>
                      <a:pt x="394" y="2"/>
                    </a:lnTo>
                    <a:lnTo>
                      <a:pt x="386" y="2"/>
                    </a:lnTo>
                    <a:lnTo>
                      <a:pt x="386" y="2"/>
                    </a:lnTo>
                    <a:lnTo>
                      <a:pt x="380" y="2"/>
                    </a:lnTo>
                    <a:lnTo>
                      <a:pt x="376" y="0"/>
                    </a:lnTo>
                    <a:lnTo>
                      <a:pt x="372" y="0"/>
                    </a:lnTo>
                    <a:lnTo>
                      <a:pt x="364" y="2"/>
                    </a:lnTo>
                    <a:lnTo>
                      <a:pt x="364" y="2"/>
                    </a:lnTo>
                    <a:lnTo>
                      <a:pt x="354" y="12"/>
                    </a:lnTo>
                    <a:lnTo>
                      <a:pt x="342" y="24"/>
                    </a:lnTo>
                    <a:lnTo>
                      <a:pt x="328" y="38"/>
                    </a:lnTo>
                    <a:lnTo>
                      <a:pt x="312" y="58"/>
                    </a:lnTo>
                    <a:lnTo>
                      <a:pt x="276" y="110"/>
                    </a:lnTo>
                    <a:lnTo>
                      <a:pt x="232" y="178"/>
                    </a:lnTo>
                    <a:lnTo>
                      <a:pt x="232" y="178"/>
                    </a:lnTo>
                    <a:lnTo>
                      <a:pt x="210" y="202"/>
                    </a:lnTo>
                    <a:lnTo>
                      <a:pt x="186" y="222"/>
                    </a:lnTo>
                    <a:lnTo>
                      <a:pt x="160" y="242"/>
                    </a:lnTo>
                    <a:lnTo>
                      <a:pt x="132" y="258"/>
                    </a:lnTo>
                    <a:lnTo>
                      <a:pt x="100" y="274"/>
                    </a:lnTo>
                    <a:lnTo>
                      <a:pt x="68" y="288"/>
                    </a:lnTo>
                    <a:lnTo>
                      <a:pt x="34" y="300"/>
                    </a:lnTo>
                    <a:lnTo>
                      <a:pt x="0" y="312"/>
                    </a:lnTo>
                    <a:lnTo>
                      <a:pt x="0" y="640"/>
                    </a:lnTo>
                    <a:lnTo>
                      <a:pt x="386" y="640"/>
                    </a:lnTo>
                    <a:lnTo>
                      <a:pt x="386" y="640"/>
                    </a:lnTo>
                    <a:lnTo>
                      <a:pt x="376" y="612"/>
                    </a:lnTo>
                    <a:lnTo>
                      <a:pt x="358" y="576"/>
                    </a:lnTo>
                    <a:lnTo>
                      <a:pt x="358" y="576"/>
                    </a:lnTo>
                    <a:lnTo>
                      <a:pt x="336" y="536"/>
                    </a:lnTo>
                    <a:lnTo>
                      <a:pt x="316" y="492"/>
                    </a:lnTo>
                    <a:lnTo>
                      <a:pt x="296" y="448"/>
                    </a:lnTo>
                    <a:lnTo>
                      <a:pt x="278" y="400"/>
                    </a:lnTo>
                    <a:lnTo>
                      <a:pt x="264" y="354"/>
                    </a:lnTo>
                    <a:lnTo>
                      <a:pt x="254" y="308"/>
                    </a:lnTo>
                    <a:lnTo>
                      <a:pt x="252" y="284"/>
                    </a:lnTo>
                    <a:lnTo>
                      <a:pt x="250" y="262"/>
                    </a:lnTo>
                    <a:lnTo>
                      <a:pt x="250" y="240"/>
                    </a:lnTo>
                    <a:lnTo>
                      <a:pt x="252" y="218"/>
                    </a:lnTo>
                    <a:lnTo>
                      <a:pt x="252" y="218"/>
                    </a:lnTo>
                    <a:lnTo>
                      <a:pt x="282" y="166"/>
                    </a:lnTo>
                    <a:lnTo>
                      <a:pt x="302" y="136"/>
                    </a:lnTo>
                    <a:lnTo>
                      <a:pt x="322" y="108"/>
                    </a:lnTo>
                    <a:lnTo>
                      <a:pt x="346" y="80"/>
                    </a:lnTo>
                    <a:lnTo>
                      <a:pt x="370" y="58"/>
                    </a:lnTo>
                    <a:lnTo>
                      <a:pt x="382" y="50"/>
                    </a:lnTo>
                    <a:lnTo>
                      <a:pt x="394" y="42"/>
                    </a:lnTo>
                    <a:lnTo>
                      <a:pt x="406" y="38"/>
                    </a:lnTo>
                    <a:lnTo>
                      <a:pt x="418" y="36"/>
                    </a:lnTo>
                    <a:lnTo>
                      <a:pt x="418" y="36"/>
                    </a:lnTo>
                    <a:lnTo>
                      <a:pt x="420" y="36"/>
                    </a:lnTo>
                    <a:lnTo>
                      <a:pt x="424" y="34"/>
                    </a:lnTo>
                    <a:lnTo>
                      <a:pt x="424" y="24"/>
                    </a:lnTo>
                    <a:close/>
                  </a:path>
                </a:pathLst>
              </a:custGeom>
              <a:solidFill>
                <a:srgbClr val="000000">
                  <a:alpha val="2000"/>
                </a:srgbClr>
              </a:solidFill>
              <a:ln>
                <a:noFill/>
              </a:ln>
              <a:effectLst>
                <a:glow rad="381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71" name="Freeform 27"/>
              <p:cNvSpPr>
                <a:spLocks noChangeAspect="1"/>
              </p:cNvSpPr>
              <p:nvPr/>
            </p:nvSpPr>
            <p:spPr bwMode="auto">
              <a:xfrm>
                <a:off x="-17347" y="3350958"/>
                <a:ext cx="912820" cy="1114002"/>
              </a:xfrm>
              <a:custGeom>
                <a:avLst/>
                <a:gdLst>
                  <a:gd name="T0" fmla="*/ 596 w 608"/>
                  <a:gd name="T1" fmla="*/ 682 h 742"/>
                  <a:gd name="T2" fmla="*/ 548 w 608"/>
                  <a:gd name="T3" fmla="*/ 628 h 742"/>
                  <a:gd name="T4" fmla="*/ 524 w 608"/>
                  <a:gd name="T5" fmla="*/ 574 h 742"/>
                  <a:gd name="T6" fmla="*/ 518 w 608"/>
                  <a:gd name="T7" fmla="*/ 506 h 742"/>
                  <a:gd name="T8" fmla="*/ 540 w 608"/>
                  <a:gd name="T9" fmla="*/ 422 h 742"/>
                  <a:gd name="T10" fmla="*/ 508 w 608"/>
                  <a:gd name="T11" fmla="*/ 376 h 742"/>
                  <a:gd name="T12" fmla="*/ 446 w 608"/>
                  <a:gd name="T13" fmla="*/ 312 h 742"/>
                  <a:gd name="T14" fmla="*/ 396 w 608"/>
                  <a:gd name="T15" fmla="*/ 286 h 742"/>
                  <a:gd name="T16" fmla="*/ 360 w 608"/>
                  <a:gd name="T17" fmla="*/ 280 h 742"/>
                  <a:gd name="T18" fmla="*/ 256 w 608"/>
                  <a:gd name="T19" fmla="*/ 282 h 742"/>
                  <a:gd name="T20" fmla="*/ 254 w 608"/>
                  <a:gd name="T21" fmla="*/ 276 h 742"/>
                  <a:gd name="T22" fmla="*/ 280 w 608"/>
                  <a:gd name="T23" fmla="*/ 270 h 742"/>
                  <a:gd name="T24" fmla="*/ 322 w 608"/>
                  <a:gd name="T25" fmla="*/ 252 h 742"/>
                  <a:gd name="T26" fmla="*/ 352 w 608"/>
                  <a:gd name="T27" fmla="*/ 232 h 742"/>
                  <a:gd name="T28" fmla="*/ 372 w 608"/>
                  <a:gd name="T29" fmla="*/ 208 h 742"/>
                  <a:gd name="T30" fmla="*/ 378 w 608"/>
                  <a:gd name="T31" fmla="*/ 182 h 742"/>
                  <a:gd name="T32" fmla="*/ 366 w 608"/>
                  <a:gd name="T33" fmla="*/ 156 h 742"/>
                  <a:gd name="T34" fmla="*/ 388 w 608"/>
                  <a:gd name="T35" fmla="*/ 146 h 742"/>
                  <a:gd name="T36" fmla="*/ 424 w 608"/>
                  <a:gd name="T37" fmla="*/ 142 h 742"/>
                  <a:gd name="T38" fmla="*/ 442 w 608"/>
                  <a:gd name="T39" fmla="*/ 148 h 742"/>
                  <a:gd name="T40" fmla="*/ 408 w 608"/>
                  <a:gd name="T41" fmla="*/ 114 h 742"/>
                  <a:gd name="T42" fmla="*/ 332 w 608"/>
                  <a:gd name="T43" fmla="*/ 66 h 742"/>
                  <a:gd name="T44" fmla="*/ 312 w 608"/>
                  <a:gd name="T45" fmla="*/ 62 h 742"/>
                  <a:gd name="T46" fmla="*/ 278 w 608"/>
                  <a:gd name="T47" fmla="*/ 64 h 742"/>
                  <a:gd name="T48" fmla="*/ 250 w 608"/>
                  <a:gd name="T49" fmla="*/ 80 h 742"/>
                  <a:gd name="T50" fmla="*/ 220 w 608"/>
                  <a:gd name="T51" fmla="*/ 96 h 742"/>
                  <a:gd name="T52" fmla="*/ 184 w 608"/>
                  <a:gd name="T53" fmla="*/ 104 h 742"/>
                  <a:gd name="T54" fmla="*/ 148 w 608"/>
                  <a:gd name="T55" fmla="*/ 98 h 742"/>
                  <a:gd name="T56" fmla="*/ 118 w 608"/>
                  <a:gd name="T57" fmla="*/ 66 h 742"/>
                  <a:gd name="T58" fmla="*/ 106 w 608"/>
                  <a:gd name="T59" fmla="*/ 0 h 742"/>
                  <a:gd name="T60" fmla="*/ 82 w 608"/>
                  <a:gd name="T61" fmla="*/ 28 h 742"/>
                  <a:gd name="T62" fmla="*/ 32 w 608"/>
                  <a:gd name="T63" fmla="*/ 70 h 742"/>
                  <a:gd name="T64" fmla="*/ 0 w 608"/>
                  <a:gd name="T65" fmla="*/ 88 h 742"/>
                  <a:gd name="T66" fmla="*/ 20 w 608"/>
                  <a:gd name="T67" fmla="*/ 734 h 742"/>
                  <a:gd name="T68" fmla="*/ 40 w 608"/>
                  <a:gd name="T69" fmla="*/ 742 h 742"/>
                  <a:gd name="T70" fmla="*/ 28 w 608"/>
                  <a:gd name="T71" fmla="*/ 728 h 742"/>
                  <a:gd name="T72" fmla="*/ 20 w 608"/>
                  <a:gd name="T73" fmla="*/ 692 h 742"/>
                  <a:gd name="T74" fmla="*/ 22 w 608"/>
                  <a:gd name="T75" fmla="*/ 668 h 742"/>
                  <a:gd name="T76" fmla="*/ 48 w 608"/>
                  <a:gd name="T77" fmla="*/ 670 h 742"/>
                  <a:gd name="T78" fmla="*/ 72 w 608"/>
                  <a:gd name="T79" fmla="*/ 654 h 742"/>
                  <a:gd name="T80" fmla="*/ 86 w 608"/>
                  <a:gd name="T81" fmla="*/ 626 h 742"/>
                  <a:gd name="T82" fmla="*/ 92 w 608"/>
                  <a:gd name="T83" fmla="*/ 592 h 742"/>
                  <a:gd name="T84" fmla="*/ 94 w 608"/>
                  <a:gd name="T85" fmla="*/ 546 h 742"/>
                  <a:gd name="T86" fmla="*/ 90 w 608"/>
                  <a:gd name="T87" fmla="*/ 520 h 742"/>
                  <a:gd name="T88" fmla="*/ 96 w 608"/>
                  <a:gd name="T89" fmla="*/ 520 h 742"/>
                  <a:gd name="T90" fmla="*/ 134 w 608"/>
                  <a:gd name="T91" fmla="*/ 616 h 742"/>
                  <a:gd name="T92" fmla="*/ 152 w 608"/>
                  <a:gd name="T93" fmla="*/ 648 h 742"/>
                  <a:gd name="T94" fmla="*/ 194 w 608"/>
                  <a:gd name="T95" fmla="*/ 684 h 742"/>
                  <a:gd name="T96" fmla="*/ 278 w 608"/>
                  <a:gd name="T97" fmla="*/ 718 h 742"/>
                  <a:gd name="T98" fmla="*/ 332 w 608"/>
                  <a:gd name="T99" fmla="*/ 730 h 742"/>
                  <a:gd name="T100" fmla="*/ 400 w 608"/>
                  <a:gd name="T101" fmla="*/ 678 h 742"/>
                  <a:gd name="T102" fmla="*/ 466 w 608"/>
                  <a:gd name="T103" fmla="*/ 660 h 742"/>
                  <a:gd name="T104" fmla="*/ 526 w 608"/>
                  <a:gd name="T105" fmla="*/ 662 h 742"/>
                  <a:gd name="T106" fmla="*/ 594 w 608"/>
                  <a:gd name="T107" fmla="*/ 684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8" h="742">
                    <a:moveTo>
                      <a:pt x="608" y="692"/>
                    </a:moveTo>
                    <a:lnTo>
                      <a:pt x="608" y="692"/>
                    </a:lnTo>
                    <a:lnTo>
                      <a:pt x="596" y="682"/>
                    </a:lnTo>
                    <a:lnTo>
                      <a:pt x="578" y="666"/>
                    </a:lnTo>
                    <a:lnTo>
                      <a:pt x="558" y="642"/>
                    </a:lnTo>
                    <a:lnTo>
                      <a:pt x="548" y="628"/>
                    </a:lnTo>
                    <a:lnTo>
                      <a:pt x="540" y="610"/>
                    </a:lnTo>
                    <a:lnTo>
                      <a:pt x="532" y="594"/>
                    </a:lnTo>
                    <a:lnTo>
                      <a:pt x="524" y="574"/>
                    </a:lnTo>
                    <a:lnTo>
                      <a:pt x="520" y="552"/>
                    </a:lnTo>
                    <a:lnTo>
                      <a:pt x="518" y="530"/>
                    </a:lnTo>
                    <a:lnTo>
                      <a:pt x="518" y="506"/>
                    </a:lnTo>
                    <a:lnTo>
                      <a:pt x="522" y="480"/>
                    </a:lnTo>
                    <a:lnTo>
                      <a:pt x="528" y="452"/>
                    </a:lnTo>
                    <a:lnTo>
                      <a:pt x="540" y="422"/>
                    </a:lnTo>
                    <a:lnTo>
                      <a:pt x="540" y="422"/>
                    </a:lnTo>
                    <a:lnTo>
                      <a:pt x="526" y="400"/>
                    </a:lnTo>
                    <a:lnTo>
                      <a:pt x="508" y="376"/>
                    </a:lnTo>
                    <a:lnTo>
                      <a:pt x="486" y="350"/>
                    </a:lnTo>
                    <a:lnTo>
                      <a:pt x="460" y="324"/>
                    </a:lnTo>
                    <a:lnTo>
                      <a:pt x="446" y="312"/>
                    </a:lnTo>
                    <a:lnTo>
                      <a:pt x="430" y="302"/>
                    </a:lnTo>
                    <a:lnTo>
                      <a:pt x="414" y="292"/>
                    </a:lnTo>
                    <a:lnTo>
                      <a:pt x="396" y="286"/>
                    </a:lnTo>
                    <a:lnTo>
                      <a:pt x="380" y="282"/>
                    </a:lnTo>
                    <a:lnTo>
                      <a:pt x="360" y="280"/>
                    </a:lnTo>
                    <a:lnTo>
                      <a:pt x="360" y="280"/>
                    </a:lnTo>
                    <a:lnTo>
                      <a:pt x="272" y="282"/>
                    </a:lnTo>
                    <a:lnTo>
                      <a:pt x="256" y="282"/>
                    </a:lnTo>
                    <a:lnTo>
                      <a:pt x="256" y="282"/>
                    </a:lnTo>
                    <a:lnTo>
                      <a:pt x="254" y="282"/>
                    </a:lnTo>
                    <a:lnTo>
                      <a:pt x="254" y="280"/>
                    </a:lnTo>
                    <a:lnTo>
                      <a:pt x="254" y="276"/>
                    </a:lnTo>
                    <a:lnTo>
                      <a:pt x="254" y="276"/>
                    </a:lnTo>
                    <a:lnTo>
                      <a:pt x="262" y="274"/>
                    </a:lnTo>
                    <a:lnTo>
                      <a:pt x="280" y="270"/>
                    </a:lnTo>
                    <a:lnTo>
                      <a:pt x="292" y="266"/>
                    </a:lnTo>
                    <a:lnTo>
                      <a:pt x="306" y="260"/>
                    </a:lnTo>
                    <a:lnTo>
                      <a:pt x="322" y="252"/>
                    </a:lnTo>
                    <a:lnTo>
                      <a:pt x="340" y="240"/>
                    </a:lnTo>
                    <a:lnTo>
                      <a:pt x="340" y="240"/>
                    </a:lnTo>
                    <a:lnTo>
                      <a:pt x="352" y="232"/>
                    </a:lnTo>
                    <a:lnTo>
                      <a:pt x="360" y="224"/>
                    </a:lnTo>
                    <a:lnTo>
                      <a:pt x="368" y="216"/>
                    </a:lnTo>
                    <a:lnTo>
                      <a:pt x="372" y="208"/>
                    </a:lnTo>
                    <a:lnTo>
                      <a:pt x="376" y="202"/>
                    </a:lnTo>
                    <a:lnTo>
                      <a:pt x="378" y="194"/>
                    </a:lnTo>
                    <a:lnTo>
                      <a:pt x="378" y="182"/>
                    </a:lnTo>
                    <a:lnTo>
                      <a:pt x="376" y="172"/>
                    </a:lnTo>
                    <a:lnTo>
                      <a:pt x="372" y="164"/>
                    </a:lnTo>
                    <a:lnTo>
                      <a:pt x="366" y="156"/>
                    </a:lnTo>
                    <a:lnTo>
                      <a:pt x="366" y="156"/>
                    </a:lnTo>
                    <a:lnTo>
                      <a:pt x="372" y="154"/>
                    </a:lnTo>
                    <a:lnTo>
                      <a:pt x="388" y="146"/>
                    </a:lnTo>
                    <a:lnTo>
                      <a:pt x="400" y="144"/>
                    </a:lnTo>
                    <a:lnTo>
                      <a:pt x="412" y="142"/>
                    </a:lnTo>
                    <a:lnTo>
                      <a:pt x="424" y="142"/>
                    </a:lnTo>
                    <a:lnTo>
                      <a:pt x="438" y="146"/>
                    </a:lnTo>
                    <a:lnTo>
                      <a:pt x="438" y="146"/>
                    </a:lnTo>
                    <a:lnTo>
                      <a:pt x="442" y="148"/>
                    </a:lnTo>
                    <a:lnTo>
                      <a:pt x="444" y="146"/>
                    </a:lnTo>
                    <a:lnTo>
                      <a:pt x="438" y="140"/>
                    </a:lnTo>
                    <a:lnTo>
                      <a:pt x="408" y="114"/>
                    </a:lnTo>
                    <a:lnTo>
                      <a:pt x="364" y="84"/>
                    </a:lnTo>
                    <a:lnTo>
                      <a:pt x="346" y="72"/>
                    </a:lnTo>
                    <a:lnTo>
                      <a:pt x="332" y="66"/>
                    </a:lnTo>
                    <a:lnTo>
                      <a:pt x="332" y="66"/>
                    </a:lnTo>
                    <a:lnTo>
                      <a:pt x="322" y="64"/>
                    </a:lnTo>
                    <a:lnTo>
                      <a:pt x="312" y="62"/>
                    </a:lnTo>
                    <a:lnTo>
                      <a:pt x="300" y="62"/>
                    </a:lnTo>
                    <a:lnTo>
                      <a:pt x="288" y="62"/>
                    </a:lnTo>
                    <a:lnTo>
                      <a:pt x="278" y="64"/>
                    </a:lnTo>
                    <a:lnTo>
                      <a:pt x="266" y="68"/>
                    </a:lnTo>
                    <a:lnTo>
                      <a:pt x="258" y="72"/>
                    </a:lnTo>
                    <a:lnTo>
                      <a:pt x="250" y="80"/>
                    </a:lnTo>
                    <a:lnTo>
                      <a:pt x="250" y="80"/>
                    </a:lnTo>
                    <a:lnTo>
                      <a:pt x="238" y="88"/>
                    </a:lnTo>
                    <a:lnTo>
                      <a:pt x="220" y="96"/>
                    </a:lnTo>
                    <a:lnTo>
                      <a:pt x="208" y="100"/>
                    </a:lnTo>
                    <a:lnTo>
                      <a:pt x="196" y="104"/>
                    </a:lnTo>
                    <a:lnTo>
                      <a:pt x="184" y="104"/>
                    </a:lnTo>
                    <a:lnTo>
                      <a:pt x="172" y="104"/>
                    </a:lnTo>
                    <a:lnTo>
                      <a:pt x="160" y="102"/>
                    </a:lnTo>
                    <a:lnTo>
                      <a:pt x="148" y="98"/>
                    </a:lnTo>
                    <a:lnTo>
                      <a:pt x="136" y="90"/>
                    </a:lnTo>
                    <a:lnTo>
                      <a:pt x="126" y="80"/>
                    </a:lnTo>
                    <a:lnTo>
                      <a:pt x="118" y="66"/>
                    </a:lnTo>
                    <a:lnTo>
                      <a:pt x="112" y="48"/>
                    </a:lnTo>
                    <a:lnTo>
                      <a:pt x="108" y="26"/>
                    </a:lnTo>
                    <a:lnTo>
                      <a:pt x="106" y="0"/>
                    </a:lnTo>
                    <a:lnTo>
                      <a:pt x="106" y="0"/>
                    </a:lnTo>
                    <a:lnTo>
                      <a:pt x="100" y="8"/>
                    </a:lnTo>
                    <a:lnTo>
                      <a:pt x="82" y="28"/>
                    </a:lnTo>
                    <a:lnTo>
                      <a:pt x="68" y="42"/>
                    </a:lnTo>
                    <a:lnTo>
                      <a:pt x="52" y="56"/>
                    </a:lnTo>
                    <a:lnTo>
                      <a:pt x="32" y="70"/>
                    </a:lnTo>
                    <a:lnTo>
                      <a:pt x="8" y="82"/>
                    </a:lnTo>
                    <a:lnTo>
                      <a:pt x="8" y="82"/>
                    </a:lnTo>
                    <a:lnTo>
                      <a:pt x="0" y="88"/>
                    </a:lnTo>
                    <a:lnTo>
                      <a:pt x="0" y="724"/>
                    </a:lnTo>
                    <a:lnTo>
                      <a:pt x="0" y="724"/>
                    </a:lnTo>
                    <a:lnTo>
                      <a:pt x="20" y="734"/>
                    </a:lnTo>
                    <a:lnTo>
                      <a:pt x="34" y="742"/>
                    </a:lnTo>
                    <a:lnTo>
                      <a:pt x="40" y="742"/>
                    </a:lnTo>
                    <a:lnTo>
                      <a:pt x="40" y="742"/>
                    </a:lnTo>
                    <a:lnTo>
                      <a:pt x="38" y="738"/>
                    </a:lnTo>
                    <a:lnTo>
                      <a:pt x="38" y="738"/>
                    </a:lnTo>
                    <a:lnTo>
                      <a:pt x="28" y="728"/>
                    </a:lnTo>
                    <a:lnTo>
                      <a:pt x="24" y="716"/>
                    </a:lnTo>
                    <a:lnTo>
                      <a:pt x="20" y="704"/>
                    </a:lnTo>
                    <a:lnTo>
                      <a:pt x="20" y="692"/>
                    </a:lnTo>
                    <a:lnTo>
                      <a:pt x="20" y="676"/>
                    </a:lnTo>
                    <a:lnTo>
                      <a:pt x="22" y="668"/>
                    </a:lnTo>
                    <a:lnTo>
                      <a:pt x="22" y="668"/>
                    </a:lnTo>
                    <a:lnTo>
                      <a:pt x="30" y="670"/>
                    </a:lnTo>
                    <a:lnTo>
                      <a:pt x="38" y="672"/>
                    </a:lnTo>
                    <a:lnTo>
                      <a:pt x="48" y="670"/>
                    </a:lnTo>
                    <a:lnTo>
                      <a:pt x="60" y="664"/>
                    </a:lnTo>
                    <a:lnTo>
                      <a:pt x="66" y="660"/>
                    </a:lnTo>
                    <a:lnTo>
                      <a:pt x="72" y="654"/>
                    </a:lnTo>
                    <a:lnTo>
                      <a:pt x="76" y="646"/>
                    </a:lnTo>
                    <a:lnTo>
                      <a:pt x="82" y="638"/>
                    </a:lnTo>
                    <a:lnTo>
                      <a:pt x="86" y="626"/>
                    </a:lnTo>
                    <a:lnTo>
                      <a:pt x="88" y="612"/>
                    </a:lnTo>
                    <a:lnTo>
                      <a:pt x="88" y="612"/>
                    </a:lnTo>
                    <a:lnTo>
                      <a:pt x="92" y="592"/>
                    </a:lnTo>
                    <a:lnTo>
                      <a:pt x="94" y="574"/>
                    </a:lnTo>
                    <a:lnTo>
                      <a:pt x="94" y="558"/>
                    </a:lnTo>
                    <a:lnTo>
                      <a:pt x="94" y="546"/>
                    </a:lnTo>
                    <a:lnTo>
                      <a:pt x="90" y="528"/>
                    </a:lnTo>
                    <a:lnTo>
                      <a:pt x="90" y="520"/>
                    </a:lnTo>
                    <a:lnTo>
                      <a:pt x="90" y="520"/>
                    </a:lnTo>
                    <a:lnTo>
                      <a:pt x="92" y="518"/>
                    </a:lnTo>
                    <a:lnTo>
                      <a:pt x="94" y="518"/>
                    </a:lnTo>
                    <a:lnTo>
                      <a:pt x="96" y="520"/>
                    </a:lnTo>
                    <a:lnTo>
                      <a:pt x="96" y="520"/>
                    </a:lnTo>
                    <a:lnTo>
                      <a:pt x="102" y="534"/>
                    </a:lnTo>
                    <a:lnTo>
                      <a:pt x="134" y="616"/>
                    </a:lnTo>
                    <a:lnTo>
                      <a:pt x="134" y="616"/>
                    </a:lnTo>
                    <a:lnTo>
                      <a:pt x="142" y="634"/>
                    </a:lnTo>
                    <a:lnTo>
                      <a:pt x="152" y="648"/>
                    </a:lnTo>
                    <a:lnTo>
                      <a:pt x="164" y="662"/>
                    </a:lnTo>
                    <a:lnTo>
                      <a:pt x="180" y="674"/>
                    </a:lnTo>
                    <a:lnTo>
                      <a:pt x="194" y="684"/>
                    </a:lnTo>
                    <a:lnTo>
                      <a:pt x="212" y="692"/>
                    </a:lnTo>
                    <a:lnTo>
                      <a:pt x="246" y="708"/>
                    </a:lnTo>
                    <a:lnTo>
                      <a:pt x="278" y="718"/>
                    </a:lnTo>
                    <a:lnTo>
                      <a:pt x="306" y="724"/>
                    </a:lnTo>
                    <a:lnTo>
                      <a:pt x="332" y="730"/>
                    </a:lnTo>
                    <a:lnTo>
                      <a:pt x="332" y="730"/>
                    </a:lnTo>
                    <a:lnTo>
                      <a:pt x="354" y="708"/>
                    </a:lnTo>
                    <a:lnTo>
                      <a:pt x="378" y="692"/>
                    </a:lnTo>
                    <a:lnTo>
                      <a:pt x="400" y="678"/>
                    </a:lnTo>
                    <a:lnTo>
                      <a:pt x="424" y="670"/>
                    </a:lnTo>
                    <a:lnTo>
                      <a:pt x="446" y="662"/>
                    </a:lnTo>
                    <a:lnTo>
                      <a:pt x="466" y="660"/>
                    </a:lnTo>
                    <a:lnTo>
                      <a:pt x="488" y="658"/>
                    </a:lnTo>
                    <a:lnTo>
                      <a:pt x="506" y="658"/>
                    </a:lnTo>
                    <a:lnTo>
                      <a:pt x="526" y="662"/>
                    </a:lnTo>
                    <a:lnTo>
                      <a:pt x="542" y="664"/>
                    </a:lnTo>
                    <a:lnTo>
                      <a:pt x="572" y="674"/>
                    </a:lnTo>
                    <a:lnTo>
                      <a:pt x="594" y="684"/>
                    </a:lnTo>
                    <a:lnTo>
                      <a:pt x="608" y="692"/>
                    </a:lnTo>
                    <a:lnTo>
                      <a:pt x="608" y="692"/>
                    </a:lnTo>
                    <a:close/>
                  </a:path>
                </a:pathLst>
              </a:custGeom>
              <a:solidFill>
                <a:schemeClr val="accent1">
                  <a:alpha val="2000"/>
                </a:schemeClr>
              </a:solidFill>
              <a:ln>
                <a:noFill/>
              </a:ln>
              <a:effectLst>
                <a:glow rad="254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72" name="Freeform 51"/>
              <p:cNvSpPr>
                <a:spLocks noChangeAspect="1"/>
              </p:cNvSpPr>
              <p:nvPr/>
            </p:nvSpPr>
            <p:spPr bwMode="auto">
              <a:xfrm>
                <a:off x="-17347" y="1413937"/>
                <a:ext cx="499947" cy="1321457"/>
              </a:xfrm>
              <a:custGeom>
                <a:avLst/>
                <a:gdLst>
                  <a:gd name="T0" fmla="*/ 382 w 426"/>
                  <a:gd name="T1" fmla="*/ 404 h 1126"/>
                  <a:gd name="T2" fmla="*/ 390 w 426"/>
                  <a:gd name="T3" fmla="*/ 392 h 1126"/>
                  <a:gd name="T4" fmla="*/ 404 w 426"/>
                  <a:gd name="T5" fmla="*/ 356 h 1126"/>
                  <a:gd name="T6" fmla="*/ 408 w 426"/>
                  <a:gd name="T7" fmla="*/ 326 h 1126"/>
                  <a:gd name="T8" fmla="*/ 402 w 426"/>
                  <a:gd name="T9" fmla="*/ 274 h 1126"/>
                  <a:gd name="T10" fmla="*/ 376 w 426"/>
                  <a:gd name="T11" fmla="*/ 206 h 1126"/>
                  <a:gd name="T12" fmla="*/ 350 w 426"/>
                  <a:gd name="T13" fmla="*/ 176 h 1126"/>
                  <a:gd name="T14" fmla="*/ 338 w 426"/>
                  <a:gd name="T15" fmla="*/ 176 h 1126"/>
                  <a:gd name="T16" fmla="*/ 294 w 426"/>
                  <a:gd name="T17" fmla="*/ 198 h 1126"/>
                  <a:gd name="T18" fmla="*/ 212 w 426"/>
                  <a:gd name="T19" fmla="*/ 268 h 1126"/>
                  <a:gd name="T20" fmla="*/ 212 w 426"/>
                  <a:gd name="T21" fmla="*/ 270 h 1126"/>
                  <a:gd name="T22" fmla="*/ 172 w 426"/>
                  <a:gd name="T23" fmla="*/ 318 h 1126"/>
                  <a:gd name="T24" fmla="*/ 152 w 426"/>
                  <a:gd name="T25" fmla="*/ 354 h 1126"/>
                  <a:gd name="T26" fmla="*/ 146 w 426"/>
                  <a:gd name="T27" fmla="*/ 358 h 1126"/>
                  <a:gd name="T28" fmla="*/ 144 w 426"/>
                  <a:gd name="T29" fmla="*/ 354 h 1126"/>
                  <a:gd name="T30" fmla="*/ 172 w 426"/>
                  <a:gd name="T31" fmla="*/ 236 h 1126"/>
                  <a:gd name="T32" fmla="*/ 172 w 426"/>
                  <a:gd name="T33" fmla="*/ 174 h 1126"/>
                  <a:gd name="T34" fmla="*/ 148 w 426"/>
                  <a:gd name="T35" fmla="*/ 114 h 1126"/>
                  <a:gd name="T36" fmla="*/ 100 w 426"/>
                  <a:gd name="T37" fmla="*/ 46 h 1126"/>
                  <a:gd name="T38" fmla="*/ 56 w 426"/>
                  <a:gd name="T39" fmla="*/ 0 h 1126"/>
                  <a:gd name="T40" fmla="*/ 0 w 426"/>
                  <a:gd name="T41" fmla="*/ 820 h 1126"/>
                  <a:gd name="T42" fmla="*/ 34 w 426"/>
                  <a:gd name="T43" fmla="*/ 800 h 1126"/>
                  <a:gd name="T44" fmla="*/ 80 w 426"/>
                  <a:gd name="T45" fmla="*/ 754 h 1126"/>
                  <a:gd name="T46" fmla="*/ 102 w 426"/>
                  <a:gd name="T47" fmla="*/ 764 h 1126"/>
                  <a:gd name="T48" fmla="*/ 152 w 426"/>
                  <a:gd name="T49" fmla="*/ 908 h 1126"/>
                  <a:gd name="T50" fmla="*/ 168 w 426"/>
                  <a:gd name="T51" fmla="*/ 994 h 1126"/>
                  <a:gd name="T52" fmla="*/ 166 w 426"/>
                  <a:gd name="T53" fmla="*/ 1070 h 1126"/>
                  <a:gd name="T54" fmla="*/ 150 w 426"/>
                  <a:gd name="T55" fmla="*/ 1108 h 1126"/>
                  <a:gd name="T56" fmla="*/ 150 w 426"/>
                  <a:gd name="T57" fmla="*/ 1120 h 1126"/>
                  <a:gd name="T58" fmla="*/ 156 w 426"/>
                  <a:gd name="T59" fmla="*/ 1124 h 1126"/>
                  <a:gd name="T60" fmla="*/ 188 w 426"/>
                  <a:gd name="T61" fmla="*/ 1124 h 1126"/>
                  <a:gd name="T62" fmla="*/ 214 w 426"/>
                  <a:gd name="T63" fmla="*/ 1102 h 1126"/>
                  <a:gd name="T64" fmla="*/ 224 w 426"/>
                  <a:gd name="T65" fmla="*/ 1094 h 1126"/>
                  <a:gd name="T66" fmla="*/ 232 w 426"/>
                  <a:gd name="T67" fmla="*/ 1080 h 1126"/>
                  <a:gd name="T68" fmla="*/ 224 w 426"/>
                  <a:gd name="T69" fmla="*/ 998 h 1126"/>
                  <a:gd name="T70" fmla="*/ 188 w 426"/>
                  <a:gd name="T71" fmla="*/ 854 h 1126"/>
                  <a:gd name="T72" fmla="*/ 144 w 426"/>
                  <a:gd name="T73" fmla="*/ 720 h 1126"/>
                  <a:gd name="T74" fmla="*/ 218 w 426"/>
                  <a:gd name="T75" fmla="*/ 726 h 1126"/>
                  <a:gd name="T76" fmla="*/ 278 w 426"/>
                  <a:gd name="T77" fmla="*/ 708 h 1126"/>
                  <a:gd name="T78" fmla="*/ 308 w 426"/>
                  <a:gd name="T79" fmla="*/ 682 h 1126"/>
                  <a:gd name="T80" fmla="*/ 350 w 426"/>
                  <a:gd name="T81" fmla="*/ 640 h 1126"/>
                  <a:gd name="T82" fmla="*/ 416 w 426"/>
                  <a:gd name="T83" fmla="*/ 598 h 1126"/>
                  <a:gd name="T84" fmla="*/ 396 w 426"/>
                  <a:gd name="T85" fmla="*/ 586 h 1126"/>
                  <a:gd name="T86" fmla="*/ 340 w 426"/>
                  <a:gd name="T87" fmla="*/ 550 h 1126"/>
                  <a:gd name="T88" fmla="*/ 322 w 426"/>
                  <a:gd name="T89" fmla="*/ 508 h 1126"/>
                  <a:gd name="T90" fmla="*/ 330 w 426"/>
                  <a:gd name="T91" fmla="*/ 466 h 1126"/>
                  <a:gd name="T92" fmla="*/ 358 w 426"/>
                  <a:gd name="T93" fmla="*/ 422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26" h="1126">
                    <a:moveTo>
                      <a:pt x="372" y="412"/>
                    </a:moveTo>
                    <a:lnTo>
                      <a:pt x="372" y="412"/>
                    </a:lnTo>
                    <a:lnTo>
                      <a:pt x="382" y="404"/>
                    </a:lnTo>
                    <a:lnTo>
                      <a:pt x="390" y="392"/>
                    </a:lnTo>
                    <a:lnTo>
                      <a:pt x="390" y="392"/>
                    </a:lnTo>
                    <a:lnTo>
                      <a:pt x="390" y="392"/>
                    </a:lnTo>
                    <a:lnTo>
                      <a:pt x="396" y="382"/>
                    </a:lnTo>
                    <a:lnTo>
                      <a:pt x="402" y="370"/>
                    </a:lnTo>
                    <a:lnTo>
                      <a:pt x="404" y="356"/>
                    </a:lnTo>
                    <a:lnTo>
                      <a:pt x="406" y="342"/>
                    </a:lnTo>
                    <a:lnTo>
                      <a:pt x="406" y="342"/>
                    </a:lnTo>
                    <a:lnTo>
                      <a:pt x="408" y="326"/>
                    </a:lnTo>
                    <a:lnTo>
                      <a:pt x="408" y="326"/>
                    </a:lnTo>
                    <a:lnTo>
                      <a:pt x="406" y="300"/>
                    </a:lnTo>
                    <a:lnTo>
                      <a:pt x="402" y="274"/>
                    </a:lnTo>
                    <a:lnTo>
                      <a:pt x="394" y="250"/>
                    </a:lnTo>
                    <a:lnTo>
                      <a:pt x="386" y="226"/>
                    </a:lnTo>
                    <a:lnTo>
                      <a:pt x="376" y="206"/>
                    </a:lnTo>
                    <a:lnTo>
                      <a:pt x="366" y="190"/>
                    </a:lnTo>
                    <a:lnTo>
                      <a:pt x="356" y="180"/>
                    </a:lnTo>
                    <a:lnTo>
                      <a:pt x="350" y="176"/>
                    </a:lnTo>
                    <a:lnTo>
                      <a:pt x="344" y="176"/>
                    </a:lnTo>
                    <a:lnTo>
                      <a:pt x="344" y="176"/>
                    </a:lnTo>
                    <a:lnTo>
                      <a:pt x="338" y="176"/>
                    </a:lnTo>
                    <a:lnTo>
                      <a:pt x="330" y="178"/>
                    </a:lnTo>
                    <a:lnTo>
                      <a:pt x="314" y="186"/>
                    </a:lnTo>
                    <a:lnTo>
                      <a:pt x="294" y="198"/>
                    </a:lnTo>
                    <a:lnTo>
                      <a:pt x="276" y="212"/>
                    </a:lnTo>
                    <a:lnTo>
                      <a:pt x="238" y="244"/>
                    </a:lnTo>
                    <a:lnTo>
                      <a:pt x="212" y="268"/>
                    </a:lnTo>
                    <a:lnTo>
                      <a:pt x="212" y="268"/>
                    </a:lnTo>
                    <a:lnTo>
                      <a:pt x="212" y="270"/>
                    </a:lnTo>
                    <a:lnTo>
                      <a:pt x="212" y="270"/>
                    </a:lnTo>
                    <a:lnTo>
                      <a:pt x="194" y="288"/>
                    </a:lnTo>
                    <a:lnTo>
                      <a:pt x="182" y="304"/>
                    </a:lnTo>
                    <a:lnTo>
                      <a:pt x="172" y="318"/>
                    </a:lnTo>
                    <a:lnTo>
                      <a:pt x="164" y="330"/>
                    </a:lnTo>
                    <a:lnTo>
                      <a:pt x="156" y="348"/>
                    </a:lnTo>
                    <a:lnTo>
                      <a:pt x="152" y="354"/>
                    </a:lnTo>
                    <a:lnTo>
                      <a:pt x="150" y="356"/>
                    </a:lnTo>
                    <a:lnTo>
                      <a:pt x="150" y="356"/>
                    </a:lnTo>
                    <a:lnTo>
                      <a:pt x="146" y="358"/>
                    </a:lnTo>
                    <a:lnTo>
                      <a:pt x="144" y="356"/>
                    </a:lnTo>
                    <a:lnTo>
                      <a:pt x="144" y="354"/>
                    </a:lnTo>
                    <a:lnTo>
                      <a:pt x="144" y="354"/>
                    </a:lnTo>
                    <a:lnTo>
                      <a:pt x="148" y="336"/>
                    </a:lnTo>
                    <a:lnTo>
                      <a:pt x="172" y="236"/>
                    </a:lnTo>
                    <a:lnTo>
                      <a:pt x="172" y="236"/>
                    </a:lnTo>
                    <a:lnTo>
                      <a:pt x="174" y="216"/>
                    </a:lnTo>
                    <a:lnTo>
                      <a:pt x="174" y="194"/>
                    </a:lnTo>
                    <a:lnTo>
                      <a:pt x="172" y="174"/>
                    </a:lnTo>
                    <a:lnTo>
                      <a:pt x="166" y="152"/>
                    </a:lnTo>
                    <a:lnTo>
                      <a:pt x="158" y="132"/>
                    </a:lnTo>
                    <a:lnTo>
                      <a:pt x="148" y="114"/>
                    </a:lnTo>
                    <a:lnTo>
                      <a:pt x="136" y="94"/>
                    </a:lnTo>
                    <a:lnTo>
                      <a:pt x="124" y="76"/>
                    </a:lnTo>
                    <a:lnTo>
                      <a:pt x="100" y="46"/>
                    </a:lnTo>
                    <a:lnTo>
                      <a:pt x="78" y="22"/>
                    </a:lnTo>
                    <a:lnTo>
                      <a:pt x="56" y="0"/>
                    </a:lnTo>
                    <a:lnTo>
                      <a:pt x="56" y="0"/>
                    </a:lnTo>
                    <a:lnTo>
                      <a:pt x="28" y="4"/>
                    </a:lnTo>
                    <a:lnTo>
                      <a:pt x="0" y="6"/>
                    </a:lnTo>
                    <a:lnTo>
                      <a:pt x="0" y="820"/>
                    </a:lnTo>
                    <a:lnTo>
                      <a:pt x="0" y="820"/>
                    </a:lnTo>
                    <a:lnTo>
                      <a:pt x="18" y="810"/>
                    </a:lnTo>
                    <a:lnTo>
                      <a:pt x="34" y="800"/>
                    </a:lnTo>
                    <a:lnTo>
                      <a:pt x="48" y="788"/>
                    </a:lnTo>
                    <a:lnTo>
                      <a:pt x="60" y="776"/>
                    </a:lnTo>
                    <a:lnTo>
                      <a:pt x="80" y="754"/>
                    </a:lnTo>
                    <a:lnTo>
                      <a:pt x="92" y="738"/>
                    </a:lnTo>
                    <a:lnTo>
                      <a:pt x="92" y="738"/>
                    </a:lnTo>
                    <a:lnTo>
                      <a:pt x="102" y="764"/>
                    </a:lnTo>
                    <a:lnTo>
                      <a:pt x="118" y="804"/>
                    </a:lnTo>
                    <a:lnTo>
                      <a:pt x="136" y="854"/>
                    </a:lnTo>
                    <a:lnTo>
                      <a:pt x="152" y="908"/>
                    </a:lnTo>
                    <a:lnTo>
                      <a:pt x="158" y="938"/>
                    </a:lnTo>
                    <a:lnTo>
                      <a:pt x="164" y="966"/>
                    </a:lnTo>
                    <a:lnTo>
                      <a:pt x="168" y="994"/>
                    </a:lnTo>
                    <a:lnTo>
                      <a:pt x="170" y="1020"/>
                    </a:lnTo>
                    <a:lnTo>
                      <a:pt x="168" y="1046"/>
                    </a:lnTo>
                    <a:lnTo>
                      <a:pt x="166" y="1070"/>
                    </a:lnTo>
                    <a:lnTo>
                      <a:pt x="160" y="1090"/>
                    </a:lnTo>
                    <a:lnTo>
                      <a:pt x="150" y="1108"/>
                    </a:lnTo>
                    <a:lnTo>
                      <a:pt x="150" y="1108"/>
                    </a:lnTo>
                    <a:lnTo>
                      <a:pt x="148" y="1110"/>
                    </a:lnTo>
                    <a:lnTo>
                      <a:pt x="148" y="1116"/>
                    </a:lnTo>
                    <a:lnTo>
                      <a:pt x="150" y="1120"/>
                    </a:lnTo>
                    <a:lnTo>
                      <a:pt x="152" y="1122"/>
                    </a:lnTo>
                    <a:lnTo>
                      <a:pt x="156" y="1124"/>
                    </a:lnTo>
                    <a:lnTo>
                      <a:pt x="156" y="1124"/>
                    </a:lnTo>
                    <a:lnTo>
                      <a:pt x="164" y="1126"/>
                    </a:lnTo>
                    <a:lnTo>
                      <a:pt x="180" y="1126"/>
                    </a:lnTo>
                    <a:lnTo>
                      <a:pt x="188" y="1124"/>
                    </a:lnTo>
                    <a:lnTo>
                      <a:pt x="198" y="1120"/>
                    </a:lnTo>
                    <a:lnTo>
                      <a:pt x="206" y="1112"/>
                    </a:lnTo>
                    <a:lnTo>
                      <a:pt x="214" y="1102"/>
                    </a:lnTo>
                    <a:lnTo>
                      <a:pt x="214" y="1102"/>
                    </a:lnTo>
                    <a:lnTo>
                      <a:pt x="218" y="1098"/>
                    </a:lnTo>
                    <a:lnTo>
                      <a:pt x="224" y="1094"/>
                    </a:lnTo>
                    <a:lnTo>
                      <a:pt x="230" y="1090"/>
                    </a:lnTo>
                    <a:lnTo>
                      <a:pt x="232" y="1080"/>
                    </a:lnTo>
                    <a:lnTo>
                      <a:pt x="232" y="1080"/>
                    </a:lnTo>
                    <a:lnTo>
                      <a:pt x="232" y="1058"/>
                    </a:lnTo>
                    <a:lnTo>
                      <a:pt x="230" y="1032"/>
                    </a:lnTo>
                    <a:lnTo>
                      <a:pt x="224" y="998"/>
                    </a:lnTo>
                    <a:lnTo>
                      <a:pt x="216" y="958"/>
                    </a:lnTo>
                    <a:lnTo>
                      <a:pt x="204" y="910"/>
                    </a:lnTo>
                    <a:lnTo>
                      <a:pt x="188" y="854"/>
                    </a:lnTo>
                    <a:lnTo>
                      <a:pt x="168" y="792"/>
                    </a:lnTo>
                    <a:lnTo>
                      <a:pt x="144" y="720"/>
                    </a:lnTo>
                    <a:lnTo>
                      <a:pt x="144" y="720"/>
                    </a:lnTo>
                    <a:lnTo>
                      <a:pt x="174" y="726"/>
                    </a:lnTo>
                    <a:lnTo>
                      <a:pt x="196" y="726"/>
                    </a:lnTo>
                    <a:lnTo>
                      <a:pt x="218" y="726"/>
                    </a:lnTo>
                    <a:lnTo>
                      <a:pt x="242" y="722"/>
                    </a:lnTo>
                    <a:lnTo>
                      <a:pt x="266" y="714"/>
                    </a:lnTo>
                    <a:lnTo>
                      <a:pt x="278" y="708"/>
                    </a:lnTo>
                    <a:lnTo>
                      <a:pt x="288" y="702"/>
                    </a:lnTo>
                    <a:lnTo>
                      <a:pt x="298" y="692"/>
                    </a:lnTo>
                    <a:lnTo>
                      <a:pt x="308" y="682"/>
                    </a:lnTo>
                    <a:lnTo>
                      <a:pt x="308" y="682"/>
                    </a:lnTo>
                    <a:lnTo>
                      <a:pt x="328" y="660"/>
                    </a:lnTo>
                    <a:lnTo>
                      <a:pt x="350" y="640"/>
                    </a:lnTo>
                    <a:lnTo>
                      <a:pt x="370" y="624"/>
                    </a:lnTo>
                    <a:lnTo>
                      <a:pt x="388" y="612"/>
                    </a:lnTo>
                    <a:lnTo>
                      <a:pt x="416" y="598"/>
                    </a:lnTo>
                    <a:lnTo>
                      <a:pt x="426" y="594"/>
                    </a:lnTo>
                    <a:lnTo>
                      <a:pt x="426" y="594"/>
                    </a:lnTo>
                    <a:lnTo>
                      <a:pt x="396" y="586"/>
                    </a:lnTo>
                    <a:lnTo>
                      <a:pt x="372" y="574"/>
                    </a:lnTo>
                    <a:lnTo>
                      <a:pt x="354" y="562"/>
                    </a:lnTo>
                    <a:lnTo>
                      <a:pt x="340" y="550"/>
                    </a:lnTo>
                    <a:lnTo>
                      <a:pt x="330" y="536"/>
                    </a:lnTo>
                    <a:lnTo>
                      <a:pt x="324" y="522"/>
                    </a:lnTo>
                    <a:lnTo>
                      <a:pt x="322" y="508"/>
                    </a:lnTo>
                    <a:lnTo>
                      <a:pt x="324" y="494"/>
                    </a:lnTo>
                    <a:lnTo>
                      <a:pt x="326" y="478"/>
                    </a:lnTo>
                    <a:lnTo>
                      <a:pt x="330" y="466"/>
                    </a:lnTo>
                    <a:lnTo>
                      <a:pt x="338" y="452"/>
                    </a:lnTo>
                    <a:lnTo>
                      <a:pt x="344" y="442"/>
                    </a:lnTo>
                    <a:lnTo>
                      <a:pt x="358" y="422"/>
                    </a:lnTo>
                    <a:lnTo>
                      <a:pt x="372" y="412"/>
                    </a:lnTo>
                    <a:lnTo>
                      <a:pt x="372" y="412"/>
                    </a:lnTo>
                    <a:close/>
                  </a:path>
                </a:pathLst>
              </a:custGeom>
              <a:solidFill>
                <a:schemeClr val="accent1">
                  <a:alpha val="1000"/>
                </a:schemeClr>
              </a:solidFill>
              <a:ln>
                <a:noFill/>
              </a:ln>
              <a:effectLst>
                <a:glow rad="381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73" name="Freeform 43"/>
              <p:cNvSpPr>
                <a:spLocks noChangeAspect="1"/>
              </p:cNvSpPr>
              <p:nvPr/>
            </p:nvSpPr>
            <p:spPr bwMode="auto">
              <a:xfrm>
                <a:off x="0" y="0"/>
                <a:ext cx="1049548" cy="750335"/>
              </a:xfrm>
              <a:custGeom>
                <a:avLst/>
                <a:gdLst>
                  <a:gd name="T0" fmla="*/ 812 w 912"/>
                  <a:gd name="T1" fmla="*/ 66 h 652"/>
                  <a:gd name="T2" fmla="*/ 772 w 912"/>
                  <a:gd name="T3" fmla="*/ 42 h 652"/>
                  <a:gd name="T4" fmla="*/ 748 w 912"/>
                  <a:gd name="T5" fmla="*/ 8 h 652"/>
                  <a:gd name="T6" fmla="*/ 26 w 912"/>
                  <a:gd name="T7" fmla="*/ 0 h 652"/>
                  <a:gd name="T8" fmla="*/ 0 w 912"/>
                  <a:gd name="T9" fmla="*/ 208 h 652"/>
                  <a:gd name="T10" fmla="*/ 6 w 912"/>
                  <a:gd name="T11" fmla="*/ 232 h 652"/>
                  <a:gd name="T12" fmla="*/ 0 w 912"/>
                  <a:gd name="T13" fmla="*/ 384 h 652"/>
                  <a:gd name="T14" fmla="*/ 14 w 912"/>
                  <a:gd name="T15" fmla="*/ 396 h 652"/>
                  <a:gd name="T16" fmla="*/ 28 w 912"/>
                  <a:gd name="T17" fmla="*/ 430 h 652"/>
                  <a:gd name="T18" fmla="*/ 26 w 912"/>
                  <a:gd name="T19" fmla="*/ 480 h 652"/>
                  <a:gd name="T20" fmla="*/ 34 w 912"/>
                  <a:gd name="T21" fmla="*/ 490 h 652"/>
                  <a:gd name="T22" fmla="*/ 60 w 912"/>
                  <a:gd name="T23" fmla="*/ 504 h 652"/>
                  <a:gd name="T24" fmla="*/ 80 w 912"/>
                  <a:gd name="T25" fmla="*/ 560 h 652"/>
                  <a:gd name="T26" fmla="*/ 90 w 912"/>
                  <a:gd name="T27" fmla="*/ 650 h 652"/>
                  <a:gd name="T28" fmla="*/ 110 w 912"/>
                  <a:gd name="T29" fmla="*/ 596 h 652"/>
                  <a:gd name="T30" fmla="*/ 146 w 912"/>
                  <a:gd name="T31" fmla="*/ 540 h 652"/>
                  <a:gd name="T32" fmla="*/ 180 w 912"/>
                  <a:gd name="T33" fmla="*/ 510 h 652"/>
                  <a:gd name="T34" fmla="*/ 220 w 912"/>
                  <a:gd name="T35" fmla="*/ 496 h 652"/>
                  <a:gd name="T36" fmla="*/ 234 w 912"/>
                  <a:gd name="T37" fmla="*/ 494 h 652"/>
                  <a:gd name="T38" fmla="*/ 244 w 912"/>
                  <a:gd name="T39" fmla="*/ 430 h 652"/>
                  <a:gd name="T40" fmla="*/ 264 w 912"/>
                  <a:gd name="T41" fmla="*/ 362 h 652"/>
                  <a:gd name="T42" fmla="*/ 274 w 912"/>
                  <a:gd name="T43" fmla="*/ 352 h 652"/>
                  <a:gd name="T44" fmla="*/ 284 w 912"/>
                  <a:gd name="T45" fmla="*/ 366 h 652"/>
                  <a:gd name="T46" fmla="*/ 284 w 912"/>
                  <a:gd name="T47" fmla="*/ 392 h 652"/>
                  <a:gd name="T48" fmla="*/ 310 w 912"/>
                  <a:gd name="T49" fmla="*/ 492 h 652"/>
                  <a:gd name="T50" fmla="*/ 342 w 912"/>
                  <a:gd name="T51" fmla="*/ 574 h 652"/>
                  <a:gd name="T52" fmla="*/ 382 w 912"/>
                  <a:gd name="T53" fmla="*/ 498 h 652"/>
                  <a:gd name="T54" fmla="*/ 406 w 912"/>
                  <a:gd name="T55" fmla="*/ 484 h 652"/>
                  <a:gd name="T56" fmla="*/ 426 w 912"/>
                  <a:gd name="T57" fmla="*/ 490 h 652"/>
                  <a:gd name="T58" fmla="*/ 448 w 912"/>
                  <a:gd name="T59" fmla="*/ 520 h 652"/>
                  <a:gd name="T60" fmla="*/ 466 w 912"/>
                  <a:gd name="T61" fmla="*/ 574 h 652"/>
                  <a:gd name="T62" fmla="*/ 478 w 912"/>
                  <a:gd name="T63" fmla="*/ 550 h 652"/>
                  <a:gd name="T64" fmla="*/ 494 w 912"/>
                  <a:gd name="T65" fmla="*/ 542 h 652"/>
                  <a:gd name="T66" fmla="*/ 530 w 912"/>
                  <a:gd name="T67" fmla="*/ 552 h 652"/>
                  <a:gd name="T68" fmla="*/ 580 w 912"/>
                  <a:gd name="T69" fmla="*/ 600 h 652"/>
                  <a:gd name="T70" fmla="*/ 618 w 912"/>
                  <a:gd name="T71" fmla="*/ 652 h 652"/>
                  <a:gd name="T72" fmla="*/ 618 w 912"/>
                  <a:gd name="T73" fmla="*/ 652 h 652"/>
                  <a:gd name="T74" fmla="*/ 596 w 912"/>
                  <a:gd name="T75" fmla="*/ 590 h 652"/>
                  <a:gd name="T76" fmla="*/ 584 w 912"/>
                  <a:gd name="T77" fmla="*/ 522 h 652"/>
                  <a:gd name="T78" fmla="*/ 596 w 912"/>
                  <a:gd name="T79" fmla="*/ 488 h 652"/>
                  <a:gd name="T80" fmla="*/ 614 w 912"/>
                  <a:gd name="T81" fmla="*/ 480 h 652"/>
                  <a:gd name="T82" fmla="*/ 640 w 912"/>
                  <a:gd name="T83" fmla="*/ 484 h 652"/>
                  <a:gd name="T84" fmla="*/ 606 w 912"/>
                  <a:gd name="T85" fmla="*/ 438 h 652"/>
                  <a:gd name="T86" fmla="*/ 592 w 912"/>
                  <a:gd name="T87" fmla="*/ 402 h 652"/>
                  <a:gd name="T88" fmla="*/ 600 w 912"/>
                  <a:gd name="T89" fmla="*/ 382 h 652"/>
                  <a:gd name="T90" fmla="*/ 624 w 912"/>
                  <a:gd name="T91" fmla="*/ 372 h 652"/>
                  <a:gd name="T92" fmla="*/ 710 w 912"/>
                  <a:gd name="T93" fmla="*/ 380 h 652"/>
                  <a:gd name="T94" fmla="*/ 660 w 912"/>
                  <a:gd name="T95" fmla="*/ 308 h 652"/>
                  <a:gd name="T96" fmla="*/ 592 w 912"/>
                  <a:gd name="T97" fmla="*/ 230 h 652"/>
                  <a:gd name="T98" fmla="*/ 572 w 912"/>
                  <a:gd name="T99" fmla="*/ 214 h 652"/>
                  <a:gd name="T100" fmla="*/ 564 w 912"/>
                  <a:gd name="T101" fmla="*/ 198 h 652"/>
                  <a:gd name="T102" fmla="*/ 578 w 912"/>
                  <a:gd name="T103" fmla="*/ 196 h 652"/>
                  <a:gd name="T104" fmla="*/ 646 w 912"/>
                  <a:gd name="T105" fmla="*/ 218 h 652"/>
                  <a:gd name="T106" fmla="*/ 704 w 912"/>
                  <a:gd name="T107" fmla="*/ 246 h 652"/>
                  <a:gd name="T108" fmla="*/ 714 w 912"/>
                  <a:gd name="T109" fmla="*/ 234 h 652"/>
                  <a:gd name="T110" fmla="*/ 746 w 912"/>
                  <a:gd name="T111" fmla="*/ 212 h 652"/>
                  <a:gd name="T112" fmla="*/ 792 w 912"/>
                  <a:gd name="T113" fmla="*/ 198 h 652"/>
                  <a:gd name="T114" fmla="*/ 856 w 912"/>
                  <a:gd name="T115" fmla="*/ 200 h 652"/>
                  <a:gd name="T116" fmla="*/ 912 w 912"/>
                  <a:gd name="T117" fmla="*/ 212 h 652"/>
                  <a:gd name="T118" fmla="*/ 860 w 912"/>
                  <a:gd name="T119" fmla="*/ 170 h 652"/>
                  <a:gd name="T120" fmla="*/ 816 w 912"/>
                  <a:gd name="T121" fmla="*/ 114 h 652"/>
                  <a:gd name="T122" fmla="*/ 810 w 912"/>
                  <a:gd name="T123" fmla="*/ 86 h 652"/>
                  <a:gd name="T124" fmla="*/ 824 w 912"/>
                  <a:gd name="T125" fmla="*/ 7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2" h="652">
                    <a:moveTo>
                      <a:pt x="824" y="72"/>
                    </a:moveTo>
                    <a:lnTo>
                      <a:pt x="824" y="72"/>
                    </a:lnTo>
                    <a:lnTo>
                      <a:pt x="812" y="66"/>
                    </a:lnTo>
                    <a:lnTo>
                      <a:pt x="800" y="60"/>
                    </a:lnTo>
                    <a:lnTo>
                      <a:pt x="786" y="52"/>
                    </a:lnTo>
                    <a:lnTo>
                      <a:pt x="772" y="42"/>
                    </a:lnTo>
                    <a:lnTo>
                      <a:pt x="760" y="30"/>
                    </a:lnTo>
                    <a:lnTo>
                      <a:pt x="750" y="16"/>
                    </a:lnTo>
                    <a:lnTo>
                      <a:pt x="748" y="8"/>
                    </a:lnTo>
                    <a:lnTo>
                      <a:pt x="746" y="0"/>
                    </a:lnTo>
                    <a:lnTo>
                      <a:pt x="26" y="0"/>
                    </a:lnTo>
                    <a:lnTo>
                      <a:pt x="26" y="0"/>
                    </a:lnTo>
                    <a:lnTo>
                      <a:pt x="14" y="12"/>
                    </a:lnTo>
                    <a:lnTo>
                      <a:pt x="0" y="24"/>
                    </a:lnTo>
                    <a:lnTo>
                      <a:pt x="0" y="208"/>
                    </a:lnTo>
                    <a:lnTo>
                      <a:pt x="0" y="208"/>
                    </a:lnTo>
                    <a:lnTo>
                      <a:pt x="4" y="220"/>
                    </a:lnTo>
                    <a:lnTo>
                      <a:pt x="6" y="232"/>
                    </a:lnTo>
                    <a:lnTo>
                      <a:pt x="4" y="246"/>
                    </a:lnTo>
                    <a:lnTo>
                      <a:pt x="0" y="262"/>
                    </a:lnTo>
                    <a:lnTo>
                      <a:pt x="0" y="384"/>
                    </a:lnTo>
                    <a:lnTo>
                      <a:pt x="0" y="384"/>
                    </a:lnTo>
                    <a:lnTo>
                      <a:pt x="8" y="388"/>
                    </a:lnTo>
                    <a:lnTo>
                      <a:pt x="14" y="396"/>
                    </a:lnTo>
                    <a:lnTo>
                      <a:pt x="20" y="402"/>
                    </a:lnTo>
                    <a:lnTo>
                      <a:pt x="22" y="412"/>
                    </a:lnTo>
                    <a:lnTo>
                      <a:pt x="28" y="430"/>
                    </a:lnTo>
                    <a:lnTo>
                      <a:pt x="28" y="448"/>
                    </a:lnTo>
                    <a:lnTo>
                      <a:pt x="28" y="466"/>
                    </a:lnTo>
                    <a:lnTo>
                      <a:pt x="26" y="480"/>
                    </a:lnTo>
                    <a:lnTo>
                      <a:pt x="22" y="494"/>
                    </a:lnTo>
                    <a:lnTo>
                      <a:pt x="22" y="494"/>
                    </a:lnTo>
                    <a:lnTo>
                      <a:pt x="34" y="490"/>
                    </a:lnTo>
                    <a:lnTo>
                      <a:pt x="44" y="492"/>
                    </a:lnTo>
                    <a:lnTo>
                      <a:pt x="52" y="496"/>
                    </a:lnTo>
                    <a:lnTo>
                      <a:pt x="60" y="504"/>
                    </a:lnTo>
                    <a:lnTo>
                      <a:pt x="66" y="516"/>
                    </a:lnTo>
                    <a:lnTo>
                      <a:pt x="70" y="528"/>
                    </a:lnTo>
                    <a:lnTo>
                      <a:pt x="80" y="560"/>
                    </a:lnTo>
                    <a:lnTo>
                      <a:pt x="84" y="592"/>
                    </a:lnTo>
                    <a:lnTo>
                      <a:pt x="88" y="620"/>
                    </a:lnTo>
                    <a:lnTo>
                      <a:pt x="90" y="650"/>
                    </a:lnTo>
                    <a:lnTo>
                      <a:pt x="90" y="650"/>
                    </a:lnTo>
                    <a:lnTo>
                      <a:pt x="100" y="620"/>
                    </a:lnTo>
                    <a:lnTo>
                      <a:pt x="110" y="596"/>
                    </a:lnTo>
                    <a:lnTo>
                      <a:pt x="122" y="574"/>
                    </a:lnTo>
                    <a:lnTo>
                      <a:pt x="134" y="556"/>
                    </a:lnTo>
                    <a:lnTo>
                      <a:pt x="146" y="540"/>
                    </a:lnTo>
                    <a:lnTo>
                      <a:pt x="158" y="528"/>
                    </a:lnTo>
                    <a:lnTo>
                      <a:pt x="170" y="518"/>
                    </a:lnTo>
                    <a:lnTo>
                      <a:pt x="180" y="510"/>
                    </a:lnTo>
                    <a:lnTo>
                      <a:pt x="192" y="504"/>
                    </a:lnTo>
                    <a:lnTo>
                      <a:pt x="202" y="500"/>
                    </a:lnTo>
                    <a:lnTo>
                      <a:pt x="220" y="496"/>
                    </a:lnTo>
                    <a:lnTo>
                      <a:pt x="230" y="494"/>
                    </a:lnTo>
                    <a:lnTo>
                      <a:pt x="234" y="494"/>
                    </a:lnTo>
                    <a:lnTo>
                      <a:pt x="234" y="494"/>
                    </a:lnTo>
                    <a:lnTo>
                      <a:pt x="234" y="484"/>
                    </a:lnTo>
                    <a:lnTo>
                      <a:pt x="236" y="468"/>
                    </a:lnTo>
                    <a:lnTo>
                      <a:pt x="244" y="430"/>
                    </a:lnTo>
                    <a:lnTo>
                      <a:pt x="256" y="390"/>
                    </a:lnTo>
                    <a:lnTo>
                      <a:pt x="264" y="362"/>
                    </a:lnTo>
                    <a:lnTo>
                      <a:pt x="264" y="362"/>
                    </a:lnTo>
                    <a:lnTo>
                      <a:pt x="268" y="354"/>
                    </a:lnTo>
                    <a:lnTo>
                      <a:pt x="270" y="352"/>
                    </a:lnTo>
                    <a:lnTo>
                      <a:pt x="274" y="352"/>
                    </a:lnTo>
                    <a:lnTo>
                      <a:pt x="276" y="354"/>
                    </a:lnTo>
                    <a:lnTo>
                      <a:pt x="282" y="362"/>
                    </a:lnTo>
                    <a:lnTo>
                      <a:pt x="284" y="366"/>
                    </a:lnTo>
                    <a:lnTo>
                      <a:pt x="284" y="366"/>
                    </a:lnTo>
                    <a:lnTo>
                      <a:pt x="282" y="378"/>
                    </a:lnTo>
                    <a:lnTo>
                      <a:pt x="284" y="392"/>
                    </a:lnTo>
                    <a:lnTo>
                      <a:pt x="290" y="424"/>
                    </a:lnTo>
                    <a:lnTo>
                      <a:pt x="298" y="458"/>
                    </a:lnTo>
                    <a:lnTo>
                      <a:pt x="310" y="492"/>
                    </a:lnTo>
                    <a:lnTo>
                      <a:pt x="332" y="550"/>
                    </a:lnTo>
                    <a:lnTo>
                      <a:pt x="342" y="574"/>
                    </a:lnTo>
                    <a:lnTo>
                      <a:pt x="342" y="574"/>
                    </a:lnTo>
                    <a:lnTo>
                      <a:pt x="356" y="542"/>
                    </a:lnTo>
                    <a:lnTo>
                      <a:pt x="370" y="516"/>
                    </a:lnTo>
                    <a:lnTo>
                      <a:pt x="382" y="498"/>
                    </a:lnTo>
                    <a:lnTo>
                      <a:pt x="394" y="488"/>
                    </a:lnTo>
                    <a:lnTo>
                      <a:pt x="400" y="486"/>
                    </a:lnTo>
                    <a:lnTo>
                      <a:pt x="406" y="484"/>
                    </a:lnTo>
                    <a:lnTo>
                      <a:pt x="412" y="484"/>
                    </a:lnTo>
                    <a:lnTo>
                      <a:pt x="416" y="484"/>
                    </a:lnTo>
                    <a:lnTo>
                      <a:pt x="426" y="490"/>
                    </a:lnTo>
                    <a:lnTo>
                      <a:pt x="434" y="498"/>
                    </a:lnTo>
                    <a:lnTo>
                      <a:pt x="442" y="508"/>
                    </a:lnTo>
                    <a:lnTo>
                      <a:pt x="448" y="520"/>
                    </a:lnTo>
                    <a:lnTo>
                      <a:pt x="458" y="546"/>
                    </a:lnTo>
                    <a:lnTo>
                      <a:pt x="464" y="566"/>
                    </a:lnTo>
                    <a:lnTo>
                      <a:pt x="466" y="574"/>
                    </a:lnTo>
                    <a:lnTo>
                      <a:pt x="466" y="574"/>
                    </a:lnTo>
                    <a:lnTo>
                      <a:pt x="474" y="558"/>
                    </a:lnTo>
                    <a:lnTo>
                      <a:pt x="478" y="550"/>
                    </a:lnTo>
                    <a:lnTo>
                      <a:pt x="484" y="546"/>
                    </a:lnTo>
                    <a:lnTo>
                      <a:pt x="488" y="544"/>
                    </a:lnTo>
                    <a:lnTo>
                      <a:pt x="494" y="542"/>
                    </a:lnTo>
                    <a:lnTo>
                      <a:pt x="506" y="540"/>
                    </a:lnTo>
                    <a:lnTo>
                      <a:pt x="518" y="544"/>
                    </a:lnTo>
                    <a:lnTo>
                      <a:pt x="530" y="552"/>
                    </a:lnTo>
                    <a:lnTo>
                      <a:pt x="544" y="562"/>
                    </a:lnTo>
                    <a:lnTo>
                      <a:pt x="556" y="572"/>
                    </a:lnTo>
                    <a:lnTo>
                      <a:pt x="580" y="600"/>
                    </a:lnTo>
                    <a:lnTo>
                      <a:pt x="600" y="626"/>
                    </a:lnTo>
                    <a:lnTo>
                      <a:pt x="618" y="652"/>
                    </a:lnTo>
                    <a:lnTo>
                      <a:pt x="618" y="652"/>
                    </a:lnTo>
                    <a:lnTo>
                      <a:pt x="616" y="648"/>
                    </a:lnTo>
                    <a:lnTo>
                      <a:pt x="616" y="648"/>
                    </a:lnTo>
                    <a:lnTo>
                      <a:pt x="618" y="652"/>
                    </a:lnTo>
                    <a:lnTo>
                      <a:pt x="618" y="652"/>
                    </a:lnTo>
                    <a:lnTo>
                      <a:pt x="606" y="622"/>
                    </a:lnTo>
                    <a:lnTo>
                      <a:pt x="596" y="590"/>
                    </a:lnTo>
                    <a:lnTo>
                      <a:pt x="588" y="556"/>
                    </a:lnTo>
                    <a:lnTo>
                      <a:pt x="586" y="538"/>
                    </a:lnTo>
                    <a:lnTo>
                      <a:pt x="584" y="522"/>
                    </a:lnTo>
                    <a:lnTo>
                      <a:pt x="586" y="508"/>
                    </a:lnTo>
                    <a:lnTo>
                      <a:pt x="590" y="496"/>
                    </a:lnTo>
                    <a:lnTo>
                      <a:pt x="596" y="488"/>
                    </a:lnTo>
                    <a:lnTo>
                      <a:pt x="602" y="484"/>
                    </a:lnTo>
                    <a:lnTo>
                      <a:pt x="606" y="482"/>
                    </a:lnTo>
                    <a:lnTo>
                      <a:pt x="614" y="480"/>
                    </a:lnTo>
                    <a:lnTo>
                      <a:pt x="620" y="480"/>
                    </a:lnTo>
                    <a:lnTo>
                      <a:pt x="640" y="484"/>
                    </a:lnTo>
                    <a:lnTo>
                      <a:pt x="640" y="484"/>
                    </a:lnTo>
                    <a:lnTo>
                      <a:pt x="634" y="476"/>
                    </a:lnTo>
                    <a:lnTo>
                      <a:pt x="620" y="460"/>
                    </a:lnTo>
                    <a:lnTo>
                      <a:pt x="606" y="438"/>
                    </a:lnTo>
                    <a:lnTo>
                      <a:pt x="600" y="426"/>
                    </a:lnTo>
                    <a:lnTo>
                      <a:pt x="594" y="414"/>
                    </a:lnTo>
                    <a:lnTo>
                      <a:pt x="592" y="402"/>
                    </a:lnTo>
                    <a:lnTo>
                      <a:pt x="594" y="392"/>
                    </a:lnTo>
                    <a:lnTo>
                      <a:pt x="596" y="386"/>
                    </a:lnTo>
                    <a:lnTo>
                      <a:pt x="600" y="382"/>
                    </a:lnTo>
                    <a:lnTo>
                      <a:pt x="604" y="378"/>
                    </a:lnTo>
                    <a:lnTo>
                      <a:pt x="610" y="376"/>
                    </a:lnTo>
                    <a:lnTo>
                      <a:pt x="624" y="372"/>
                    </a:lnTo>
                    <a:lnTo>
                      <a:pt x="646" y="370"/>
                    </a:lnTo>
                    <a:lnTo>
                      <a:pt x="674" y="374"/>
                    </a:lnTo>
                    <a:lnTo>
                      <a:pt x="710" y="380"/>
                    </a:lnTo>
                    <a:lnTo>
                      <a:pt x="710" y="380"/>
                    </a:lnTo>
                    <a:lnTo>
                      <a:pt x="696" y="358"/>
                    </a:lnTo>
                    <a:lnTo>
                      <a:pt x="660" y="308"/>
                    </a:lnTo>
                    <a:lnTo>
                      <a:pt x="638" y="278"/>
                    </a:lnTo>
                    <a:lnTo>
                      <a:pt x="616" y="252"/>
                    </a:lnTo>
                    <a:lnTo>
                      <a:pt x="592" y="230"/>
                    </a:lnTo>
                    <a:lnTo>
                      <a:pt x="582" y="220"/>
                    </a:lnTo>
                    <a:lnTo>
                      <a:pt x="572" y="214"/>
                    </a:lnTo>
                    <a:lnTo>
                      <a:pt x="572" y="214"/>
                    </a:lnTo>
                    <a:lnTo>
                      <a:pt x="568" y="210"/>
                    </a:lnTo>
                    <a:lnTo>
                      <a:pt x="564" y="202"/>
                    </a:lnTo>
                    <a:lnTo>
                      <a:pt x="564" y="198"/>
                    </a:lnTo>
                    <a:lnTo>
                      <a:pt x="566" y="196"/>
                    </a:lnTo>
                    <a:lnTo>
                      <a:pt x="570" y="194"/>
                    </a:lnTo>
                    <a:lnTo>
                      <a:pt x="578" y="196"/>
                    </a:lnTo>
                    <a:lnTo>
                      <a:pt x="578" y="196"/>
                    </a:lnTo>
                    <a:lnTo>
                      <a:pt x="606" y="204"/>
                    </a:lnTo>
                    <a:lnTo>
                      <a:pt x="646" y="218"/>
                    </a:lnTo>
                    <a:lnTo>
                      <a:pt x="682" y="232"/>
                    </a:lnTo>
                    <a:lnTo>
                      <a:pt x="696" y="240"/>
                    </a:lnTo>
                    <a:lnTo>
                      <a:pt x="704" y="246"/>
                    </a:lnTo>
                    <a:lnTo>
                      <a:pt x="704" y="246"/>
                    </a:lnTo>
                    <a:lnTo>
                      <a:pt x="706" y="244"/>
                    </a:lnTo>
                    <a:lnTo>
                      <a:pt x="714" y="234"/>
                    </a:lnTo>
                    <a:lnTo>
                      <a:pt x="726" y="222"/>
                    </a:lnTo>
                    <a:lnTo>
                      <a:pt x="736" y="216"/>
                    </a:lnTo>
                    <a:lnTo>
                      <a:pt x="746" y="212"/>
                    </a:lnTo>
                    <a:lnTo>
                      <a:pt x="760" y="206"/>
                    </a:lnTo>
                    <a:lnTo>
                      <a:pt x="774" y="202"/>
                    </a:lnTo>
                    <a:lnTo>
                      <a:pt x="792" y="198"/>
                    </a:lnTo>
                    <a:lnTo>
                      <a:pt x="810" y="198"/>
                    </a:lnTo>
                    <a:lnTo>
                      <a:pt x="832" y="198"/>
                    </a:lnTo>
                    <a:lnTo>
                      <a:pt x="856" y="200"/>
                    </a:lnTo>
                    <a:lnTo>
                      <a:pt x="882" y="206"/>
                    </a:lnTo>
                    <a:lnTo>
                      <a:pt x="912" y="214"/>
                    </a:lnTo>
                    <a:lnTo>
                      <a:pt x="912" y="212"/>
                    </a:lnTo>
                    <a:lnTo>
                      <a:pt x="912" y="212"/>
                    </a:lnTo>
                    <a:lnTo>
                      <a:pt x="882" y="188"/>
                    </a:lnTo>
                    <a:lnTo>
                      <a:pt x="860" y="170"/>
                    </a:lnTo>
                    <a:lnTo>
                      <a:pt x="838" y="148"/>
                    </a:lnTo>
                    <a:lnTo>
                      <a:pt x="822" y="126"/>
                    </a:lnTo>
                    <a:lnTo>
                      <a:pt x="816" y="114"/>
                    </a:lnTo>
                    <a:lnTo>
                      <a:pt x="810" y="104"/>
                    </a:lnTo>
                    <a:lnTo>
                      <a:pt x="810" y="94"/>
                    </a:lnTo>
                    <a:lnTo>
                      <a:pt x="810" y="86"/>
                    </a:lnTo>
                    <a:lnTo>
                      <a:pt x="816" y="78"/>
                    </a:lnTo>
                    <a:lnTo>
                      <a:pt x="824" y="72"/>
                    </a:lnTo>
                    <a:lnTo>
                      <a:pt x="824" y="72"/>
                    </a:lnTo>
                    <a:close/>
                  </a:path>
                </a:pathLst>
              </a:custGeom>
              <a:solidFill>
                <a:schemeClr val="accent1">
                  <a:alpha val="1000"/>
                </a:schemeClr>
              </a:solidFill>
              <a:ln>
                <a:noFill/>
              </a:ln>
              <a:effectLst>
                <a:glow rad="508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74" name="Freeform 35"/>
              <p:cNvSpPr>
                <a:spLocks noChangeAspect="1"/>
              </p:cNvSpPr>
              <p:nvPr/>
            </p:nvSpPr>
            <p:spPr bwMode="auto">
              <a:xfrm>
                <a:off x="8350389" y="11466"/>
                <a:ext cx="793611" cy="554378"/>
              </a:xfrm>
              <a:custGeom>
                <a:avLst/>
                <a:gdLst>
                  <a:gd name="T0" fmla="*/ 126 w 690"/>
                  <a:gd name="T1" fmla="*/ 0 h 482"/>
                  <a:gd name="T2" fmla="*/ 64 w 690"/>
                  <a:gd name="T3" fmla="*/ 56 h 482"/>
                  <a:gd name="T4" fmla="*/ 0 w 690"/>
                  <a:gd name="T5" fmla="*/ 94 h 482"/>
                  <a:gd name="T6" fmla="*/ 90 w 690"/>
                  <a:gd name="T7" fmla="*/ 82 h 482"/>
                  <a:gd name="T8" fmla="*/ 130 w 690"/>
                  <a:gd name="T9" fmla="*/ 86 h 482"/>
                  <a:gd name="T10" fmla="*/ 152 w 690"/>
                  <a:gd name="T11" fmla="*/ 96 h 482"/>
                  <a:gd name="T12" fmla="*/ 158 w 690"/>
                  <a:gd name="T13" fmla="*/ 114 h 482"/>
                  <a:gd name="T14" fmla="*/ 144 w 690"/>
                  <a:gd name="T15" fmla="*/ 152 h 482"/>
                  <a:gd name="T16" fmla="*/ 86 w 690"/>
                  <a:gd name="T17" fmla="*/ 216 h 482"/>
                  <a:gd name="T18" fmla="*/ 96 w 690"/>
                  <a:gd name="T19" fmla="*/ 222 h 482"/>
                  <a:gd name="T20" fmla="*/ 136 w 690"/>
                  <a:gd name="T21" fmla="*/ 226 h 482"/>
                  <a:gd name="T22" fmla="*/ 152 w 690"/>
                  <a:gd name="T23" fmla="*/ 248 h 482"/>
                  <a:gd name="T24" fmla="*/ 150 w 690"/>
                  <a:gd name="T25" fmla="*/ 292 h 482"/>
                  <a:gd name="T26" fmla="*/ 152 w 690"/>
                  <a:gd name="T27" fmla="*/ 308 h 482"/>
                  <a:gd name="T28" fmla="*/ 170 w 690"/>
                  <a:gd name="T29" fmla="*/ 320 h 482"/>
                  <a:gd name="T30" fmla="*/ 180 w 690"/>
                  <a:gd name="T31" fmla="*/ 362 h 482"/>
                  <a:gd name="T32" fmla="*/ 178 w 690"/>
                  <a:gd name="T33" fmla="*/ 428 h 482"/>
                  <a:gd name="T34" fmla="*/ 198 w 690"/>
                  <a:gd name="T35" fmla="*/ 392 h 482"/>
                  <a:gd name="T36" fmla="*/ 228 w 690"/>
                  <a:gd name="T37" fmla="*/ 354 h 482"/>
                  <a:gd name="T38" fmla="*/ 258 w 690"/>
                  <a:gd name="T39" fmla="*/ 336 h 482"/>
                  <a:gd name="T40" fmla="*/ 298 w 690"/>
                  <a:gd name="T41" fmla="*/ 330 h 482"/>
                  <a:gd name="T42" fmla="*/ 300 w 690"/>
                  <a:gd name="T43" fmla="*/ 312 h 482"/>
                  <a:gd name="T44" fmla="*/ 332 w 690"/>
                  <a:gd name="T45" fmla="*/ 238 h 482"/>
                  <a:gd name="T46" fmla="*/ 340 w 690"/>
                  <a:gd name="T47" fmla="*/ 232 h 482"/>
                  <a:gd name="T48" fmla="*/ 344 w 690"/>
                  <a:gd name="T49" fmla="*/ 242 h 482"/>
                  <a:gd name="T50" fmla="*/ 344 w 690"/>
                  <a:gd name="T51" fmla="*/ 284 h 482"/>
                  <a:gd name="T52" fmla="*/ 362 w 690"/>
                  <a:gd name="T53" fmla="*/ 380 h 482"/>
                  <a:gd name="T54" fmla="*/ 380 w 690"/>
                  <a:gd name="T55" fmla="*/ 376 h 482"/>
                  <a:gd name="T56" fmla="*/ 414 w 690"/>
                  <a:gd name="T57" fmla="*/ 342 h 482"/>
                  <a:gd name="T58" fmla="*/ 436 w 690"/>
                  <a:gd name="T59" fmla="*/ 346 h 482"/>
                  <a:gd name="T60" fmla="*/ 448 w 690"/>
                  <a:gd name="T61" fmla="*/ 370 h 482"/>
                  <a:gd name="T62" fmla="*/ 458 w 690"/>
                  <a:gd name="T63" fmla="*/ 410 h 482"/>
                  <a:gd name="T64" fmla="*/ 480 w 690"/>
                  <a:gd name="T65" fmla="*/ 388 h 482"/>
                  <a:gd name="T66" fmla="*/ 506 w 690"/>
                  <a:gd name="T67" fmla="*/ 400 h 482"/>
                  <a:gd name="T68" fmla="*/ 536 w 690"/>
                  <a:gd name="T69" fmla="*/ 440 h 482"/>
                  <a:gd name="T70" fmla="*/ 558 w 690"/>
                  <a:gd name="T71" fmla="*/ 482 h 482"/>
                  <a:gd name="T72" fmla="*/ 560 w 690"/>
                  <a:gd name="T73" fmla="*/ 480 h 482"/>
                  <a:gd name="T74" fmla="*/ 548 w 690"/>
                  <a:gd name="T75" fmla="*/ 434 h 482"/>
                  <a:gd name="T76" fmla="*/ 546 w 690"/>
                  <a:gd name="T77" fmla="*/ 384 h 482"/>
                  <a:gd name="T78" fmla="*/ 558 w 690"/>
                  <a:gd name="T79" fmla="*/ 360 h 482"/>
                  <a:gd name="T80" fmla="*/ 590 w 690"/>
                  <a:gd name="T81" fmla="*/ 362 h 482"/>
                  <a:gd name="T82" fmla="*/ 570 w 690"/>
                  <a:gd name="T83" fmla="*/ 326 h 482"/>
                  <a:gd name="T84" fmla="*/ 564 w 690"/>
                  <a:gd name="T85" fmla="*/ 298 h 482"/>
                  <a:gd name="T86" fmla="*/ 578 w 690"/>
                  <a:gd name="T87" fmla="*/ 280 h 482"/>
                  <a:gd name="T88" fmla="*/ 626 w 690"/>
                  <a:gd name="T89" fmla="*/ 286 h 482"/>
                  <a:gd name="T90" fmla="*/ 644 w 690"/>
                  <a:gd name="T91" fmla="*/ 276 h 482"/>
                  <a:gd name="T92" fmla="*/ 596 w 690"/>
                  <a:gd name="T93" fmla="*/ 192 h 482"/>
                  <a:gd name="T94" fmla="*/ 566 w 690"/>
                  <a:gd name="T95" fmla="*/ 160 h 482"/>
                  <a:gd name="T96" fmla="*/ 564 w 690"/>
                  <a:gd name="T97" fmla="*/ 148 h 482"/>
                  <a:gd name="T98" fmla="*/ 574 w 690"/>
                  <a:gd name="T99" fmla="*/ 148 h 482"/>
                  <a:gd name="T100" fmla="*/ 644 w 690"/>
                  <a:gd name="T101" fmla="*/ 184 h 482"/>
                  <a:gd name="T102" fmla="*/ 660 w 690"/>
                  <a:gd name="T103" fmla="*/ 196 h 482"/>
                  <a:gd name="T104" fmla="*/ 690 w 690"/>
                  <a:gd name="T105" fmla="*/ 17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0" h="482">
                    <a:moveTo>
                      <a:pt x="690" y="0"/>
                    </a:moveTo>
                    <a:lnTo>
                      <a:pt x="126" y="0"/>
                    </a:lnTo>
                    <a:lnTo>
                      <a:pt x="126" y="0"/>
                    </a:lnTo>
                    <a:lnTo>
                      <a:pt x="106" y="22"/>
                    </a:lnTo>
                    <a:lnTo>
                      <a:pt x="84" y="40"/>
                    </a:lnTo>
                    <a:lnTo>
                      <a:pt x="64" y="56"/>
                    </a:lnTo>
                    <a:lnTo>
                      <a:pt x="44" y="70"/>
                    </a:lnTo>
                    <a:lnTo>
                      <a:pt x="12" y="88"/>
                    </a:lnTo>
                    <a:lnTo>
                      <a:pt x="0" y="94"/>
                    </a:lnTo>
                    <a:lnTo>
                      <a:pt x="0" y="94"/>
                    </a:lnTo>
                    <a:lnTo>
                      <a:pt x="50" y="86"/>
                    </a:lnTo>
                    <a:lnTo>
                      <a:pt x="90" y="82"/>
                    </a:lnTo>
                    <a:lnTo>
                      <a:pt x="106" y="82"/>
                    </a:lnTo>
                    <a:lnTo>
                      <a:pt x="120" y="84"/>
                    </a:lnTo>
                    <a:lnTo>
                      <a:pt x="130" y="86"/>
                    </a:lnTo>
                    <a:lnTo>
                      <a:pt x="140" y="88"/>
                    </a:lnTo>
                    <a:lnTo>
                      <a:pt x="146" y="92"/>
                    </a:lnTo>
                    <a:lnTo>
                      <a:pt x="152" y="96"/>
                    </a:lnTo>
                    <a:lnTo>
                      <a:pt x="156" y="102"/>
                    </a:lnTo>
                    <a:lnTo>
                      <a:pt x="158" y="108"/>
                    </a:lnTo>
                    <a:lnTo>
                      <a:pt x="158" y="114"/>
                    </a:lnTo>
                    <a:lnTo>
                      <a:pt x="158" y="122"/>
                    </a:lnTo>
                    <a:lnTo>
                      <a:pt x="152" y="136"/>
                    </a:lnTo>
                    <a:lnTo>
                      <a:pt x="144" y="152"/>
                    </a:lnTo>
                    <a:lnTo>
                      <a:pt x="132" y="168"/>
                    </a:lnTo>
                    <a:lnTo>
                      <a:pt x="108" y="196"/>
                    </a:lnTo>
                    <a:lnTo>
                      <a:pt x="86" y="216"/>
                    </a:lnTo>
                    <a:lnTo>
                      <a:pt x="78" y="224"/>
                    </a:lnTo>
                    <a:lnTo>
                      <a:pt x="78" y="224"/>
                    </a:lnTo>
                    <a:lnTo>
                      <a:pt x="96" y="222"/>
                    </a:lnTo>
                    <a:lnTo>
                      <a:pt x="114" y="220"/>
                    </a:lnTo>
                    <a:lnTo>
                      <a:pt x="126" y="222"/>
                    </a:lnTo>
                    <a:lnTo>
                      <a:pt x="136" y="226"/>
                    </a:lnTo>
                    <a:lnTo>
                      <a:pt x="144" y="232"/>
                    </a:lnTo>
                    <a:lnTo>
                      <a:pt x="148" y="240"/>
                    </a:lnTo>
                    <a:lnTo>
                      <a:pt x="152" y="248"/>
                    </a:lnTo>
                    <a:lnTo>
                      <a:pt x="154" y="258"/>
                    </a:lnTo>
                    <a:lnTo>
                      <a:pt x="154" y="276"/>
                    </a:lnTo>
                    <a:lnTo>
                      <a:pt x="150" y="292"/>
                    </a:lnTo>
                    <a:lnTo>
                      <a:pt x="144" y="310"/>
                    </a:lnTo>
                    <a:lnTo>
                      <a:pt x="144" y="310"/>
                    </a:lnTo>
                    <a:lnTo>
                      <a:pt x="152" y="308"/>
                    </a:lnTo>
                    <a:lnTo>
                      <a:pt x="160" y="310"/>
                    </a:lnTo>
                    <a:lnTo>
                      <a:pt x="166" y="314"/>
                    </a:lnTo>
                    <a:lnTo>
                      <a:pt x="170" y="320"/>
                    </a:lnTo>
                    <a:lnTo>
                      <a:pt x="174" y="330"/>
                    </a:lnTo>
                    <a:lnTo>
                      <a:pt x="176" y="340"/>
                    </a:lnTo>
                    <a:lnTo>
                      <a:pt x="180" y="362"/>
                    </a:lnTo>
                    <a:lnTo>
                      <a:pt x="180" y="386"/>
                    </a:lnTo>
                    <a:lnTo>
                      <a:pt x="180" y="408"/>
                    </a:lnTo>
                    <a:lnTo>
                      <a:pt x="178" y="428"/>
                    </a:lnTo>
                    <a:lnTo>
                      <a:pt x="178" y="428"/>
                    </a:lnTo>
                    <a:lnTo>
                      <a:pt x="188" y="408"/>
                    </a:lnTo>
                    <a:lnTo>
                      <a:pt x="198" y="392"/>
                    </a:lnTo>
                    <a:lnTo>
                      <a:pt x="208" y="376"/>
                    </a:lnTo>
                    <a:lnTo>
                      <a:pt x="218" y="364"/>
                    </a:lnTo>
                    <a:lnTo>
                      <a:pt x="228" y="354"/>
                    </a:lnTo>
                    <a:lnTo>
                      <a:pt x="238" y="346"/>
                    </a:lnTo>
                    <a:lnTo>
                      <a:pt x="248" y="340"/>
                    </a:lnTo>
                    <a:lnTo>
                      <a:pt x="258" y="336"/>
                    </a:lnTo>
                    <a:lnTo>
                      <a:pt x="274" y="332"/>
                    </a:lnTo>
                    <a:lnTo>
                      <a:pt x="286" y="330"/>
                    </a:lnTo>
                    <a:lnTo>
                      <a:pt x="298" y="330"/>
                    </a:lnTo>
                    <a:lnTo>
                      <a:pt x="298" y="330"/>
                    </a:lnTo>
                    <a:lnTo>
                      <a:pt x="298" y="322"/>
                    </a:lnTo>
                    <a:lnTo>
                      <a:pt x="300" y="312"/>
                    </a:lnTo>
                    <a:lnTo>
                      <a:pt x="310" y="284"/>
                    </a:lnTo>
                    <a:lnTo>
                      <a:pt x="332" y="238"/>
                    </a:lnTo>
                    <a:lnTo>
                      <a:pt x="332" y="238"/>
                    </a:lnTo>
                    <a:lnTo>
                      <a:pt x="334" y="232"/>
                    </a:lnTo>
                    <a:lnTo>
                      <a:pt x="336" y="230"/>
                    </a:lnTo>
                    <a:lnTo>
                      <a:pt x="340" y="232"/>
                    </a:lnTo>
                    <a:lnTo>
                      <a:pt x="342" y="234"/>
                    </a:lnTo>
                    <a:lnTo>
                      <a:pt x="344" y="240"/>
                    </a:lnTo>
                    <a:lnTo>
                      <a:pt x="344" y="242"/>
                    </a:lnTo>
                    <a:lnTo>
                      <a:pt x="344" y="242"/>
                    </a:lnTo>
                    <a:lnTo>
                      <a:pt x="342" y="262"/>
                    </a:lnTo>
                    <a:lnTo>
                      <a:pt x="344" y="284"/>
                    </a:lnTo>
                    <a:lnTo>
                      <a:pt x="346" y="310"/>
                    </a:lnTo>
                    <a:lnTo>
                      <a:pt x="352" y="336"/>
                    </a:lnTo>
                    <a:lnTo>
                      <a:pt x="362" y="380"/>
                    </a:lnTo>
                    <a:lnTo>
                      <a:pt x="366" y="398"/>
                    </a:lnTo>
                    <a:lnTo>
                      <a:pt x="366" y="398"/>
                    </a:lnTo>
                    <a:lnTo>
                      <a:pt x="380" y="376"/>
                    </a:lnTo>
                    <a:lnTo>
                      <a:pt x="392" y="360"/>
                    </a:lnTo>
                    <a:lnTo>
                      <a:pt x="404" y="348"/>
                    </a:lnTo>
                    <a:lnTo>
                      <a:pt x="414" y="342"/>
                    </a:lnTo>
                    <a:lnTo>
                      <a:pt x="422" y="340"/>
                    </a:lnTo>
                    <a:lnTo>
                      <a:pt x="430" y="340"/>
                    </a:lnTo>
                    <a:lnTo>
                      <a:pt x="436" y="346"/>
                    </a:lnTo>
                    <a:lnTo>
                      <a:pt x="440" y="352"/>
                    </a:lnTo>
                    <a:lnTo>
                      <a:pt x="446" y="360"/>
                    </a:lnTo>
                    <a:lnTo>
                      <a:pt x="448" y="370"/>
                    </a:lnTo>
                    <a:lnTo>
                      <a:pt x="454" y="388"/>
                    </a:lnTo>
                    <a:lnTo>
                      <a:pt x="458" y="410"/>
                    </a:lnTo>
                    <a:lnTo>
                      <a:pt x="458" y="410"/>
                    </a:lnTo>
                    <a:lnTo>
                      <a:pt x="464" y="398"/>
                    </a:lnTo>
                    <a:lnTo>
                      <a:pt x="472" y="392"/>
                    </a:lnTo>
                    <a:lnTo>
                      <a:pt x="480" y="388"/>
                    </a:lnTo>
                    <a:lnTo>
                      <a:pt x="488" y="390"/>
                    </a:lnTo>
                    <a:lnTo>
                      <a:pt x="496" y="394"/>
                    </a:lnTo>
                    <a:lnTo>
                      <a:pt x="506" y="400"/>
                    </a:lnTo>
                    <a:lnTo>
                      <a:pt x="514" y="408"/>
                    </a:lnTo>
                    <a:lnTo>
                      <a:pt x="522" y="418"/>
                    </a:lnTo>
                    <a:lnTo>
                      <a:pt x="536" y="440"/>
                    </a:lnTo>
                    <a:lnTo>
                      <a:pt x="548" y="460"/>
                    </a:lnTo>
                    <a:lnTo>
                      <a:pt x="558" y="482"/>
                    </a:lnTo>
                    <a:lnTo>
                      <a:pt x="558" y="482"/>
                    </a:lnTo>
                    <a:lnTo>
                      <a:pt x="558" y="478"/>
                    </a:lnTo>
                    <a:lnTo>
                      <a:pt x="558" y="478"/>
                    </a:lnTo>
                    <a:lnTo>
                      <a:pt x="560" y="480"/>
                    </a:lnTo>
                    <a:lnTo>
                      <a:pt x="560" y="480"/>
                    </a:lnTo>
                    <a:lnTo>
                      <a:pt x="554" y="458"/>
                    </a:lnTo>
                    <a:lnTo>
                      <a:pt x="548" y="434"/>
                    </a:lnTo>
                    <a:lnTo>
                      <a:pt x="546" y="408"/>
                    </a:lnTo>
                    <a:lnTo>
                      <a:pt x="546" y="396"/>
                    </a:lnTo>
                    <a:lnTo>
                      <a:pt x="546" y="384"/>
                    </a:lnTo>
                    <a:lnTo>
                      <a:pt x="550" y="374"/>
                    </a:lnTo>
                    <a:lnTo>
                      <a:pt x="554" y="366"/>
                    </a:lnTo>
                    <a:lnTo>
                      <a:pt x="558" y="360"/>
                    </a:lnTo>
                    <a:lnTo>
                      <a:pt x="566" y="356"/>
                    </a:lnTo>
                    <a:lnTo>
                      <a:pt x="578" y="356"/>
                    </a:lnTo>
                    <a:lnTo>
                      <a:pt x="590" y="362"/>
                    </a:lnTo>
                    <a:lnTo>
                      <a:pt x="590" y="362"/>
                    </a:lnTo>
                    <a:lnTo>
                      <a:pt x="578" y="342"/>
                    </a:lnTo>
                    <a:lnTo>
                      <a:pt x="570" y="326"/>
                    </a:lnTo>
                    <a:lnTo>
                      <a:pt x="566" y="316"/>
                    </a:lnTo>
                    <a:lnTo>
                      <a:pt x="564" y="306"/>
                    </a:lnTo>
                    <a:lnTo>
                      <a:pt x="564" y="298"/>
                    </a:lnTo>
                    <a:lnTo>
                      <a:pt x="566" y="290"/>
                    </a:lnTo>
                    <a:lnTo>
                      <a:pt x="570" y="284"/>
                    </a:lnTo>
                    <a:lnTo>
                      <a:pt x="578" y="280"/>
                    </a:lnTo>
                    <a:lnTo>
                      <a:pt x="590" y="280"/>
                    </a:lnTo>
                    <a:lnTo>
                      <a:pt x="606" y="280"/>
                    </a:lnTo>
                    <a:lnTo>
                      <a:pt x="626" y="286"/>
                    </a:lnTo>
                    <a:lnTo>
                      <a:pt x="652" y="294"/>
                    </a:lnTo>
                    <a:lnTo>
                      <a:pt x="652" y="294"/>
                    </a:lnTo>
                    <a:lnTo>
                      <a:pt x="644" y="276"/>
                    </a:lnTo>
                    <a:lnTo>
                      <a:pt x="622" y="236"/>
                    </a:lnTo>
                    <a:lnTo>
                      <a:pt x="610" y="214"/>
                    </a:lnTo>
                    <a:lnTo>
                      <a:pt x="596" y="192"/>
                    </a:lnTo>
                    <a:lnTo>
                      <a:pt x="580" y="174"/>
                    </a:lnTo>
                    <a:lnTo>
                      <a:pt x="566" y="160"/>
                    </a:lnTo>
                    <a:lnTo>
                      <a:pt x="566" y="160"/>
                    </a:lnTo>
                    <a:lnTo>
                      <a:pt x="566" y="158"/>
                    </a:lnTo>
                    <a:lnTo>
                      <a:pt x="564" y="152"/>
                    </a:lnTo>
                    <a:lnTo>
                      <a:pt x="564" y="148"/>
                    </a:lnTo>
                    <a:lnTo>
                      <a:pt x="564" y="146"/>
                    </a:lnTo>
                    <a:lnTo>
                      <a:pt x="568" y="146"/>
                    </a:lnTo>
                    <a:lnTo>
                      <a:pt x="574" y="148"/>
                    </a:lnTo>
                    <a:lnTo>
                      <a:pt x="574" y="148"/>
                    </a:lnTo>
                    <a:lnTo>
                      <a:pt x="620" y="170"/>
                    </a:lnTo>
                    <a:lnTo>
                      <a:pt x="644" y="184"/>
                    </a:lnTo>
                    <a:lnTo>
                      <a:pt x="654" y="192"/>
                    </a:lnTo>
                    <a:lnTo>
                      <a:pt x="660" y="196"/>
                    </a:lnTo>
                    <a:lnTo>
                      <a:pt x="660" y="196"/>
                    </a:lnTo>
                    <a:lnTo>
                      <a:pt x="666" y="190"/>
                    </a:lnTo>
                    <a:lnTo>
                      <a:pt x="676" y="182"/>
                    </a:lnTo>
                    <a:lnTo>
                      <a:pt x="690" y="176"/>
                    </a:lnTo>
                    <a:lnTo>
                      <a:pt x="690" y="0"/>
                    </a:lnTo>
                    <a:close/>
                  </a:path>
                </a:pathLst>
              </a:custGeom>
              <a:solidFill>
                <a:schemeClr val="accent1">
                  <a:alpha val="1000"/>
                </a:schemeClr>
              </a:solidFill>
              <a:ln>
                <a:noFill/>
              </a:ln>
              <a:effectLst>
                <a:glow rad="508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75" name="Freeform 31"/>
              <p:cNvSpPr>
                <a:spLocks noChangeAspect="1"/>
              </p:cNvSpPr>
              <p:nvPr/>
            </p:nvSpPr>
            <p:spPr bwMode="auto">
              <a:xfrm>
                <a:off x="6973892" y="6209551"/>
                <a:ext cx="1162575" cy="647993"/>
              </a:xfrm>
              <a:custGeom>
                <a:avLst/>
                <a:gdLst>
                  <a:gd name="T0" fmla="*/ 686 w 976"/>
                  <a:gd name="T1" fmla="*/ 250 h 544"/>
                  <a:gd name="T2" fmla="*/ 592 w 976"/>
                  <a:gd name="T3" fmla="*/ 242 h 544"/>
                  <a:gd name="T4" fmla="*/ 536 w 976"/>
                  <a:gd name="T5" fmla="*/ 262 h 544"/>
                  <a:gd name="T6" fmla="*/ 506 w 976"/>
                  <a:gd name="T7" fmla="*/ 288 h 544"/>
                  <a:gd name="T8" fmla="*/ 492 w 976"/>
                  <a:gd name="T9" fmla="*/ 292 h 544"/>
                  <a:gd name="T10" fmla="*/ 514 w 976"/>
                  <a:gd name="T11" fmla="*/ 248 h 544"/>
                  <a:gd name="T12" fmla="*/ 560 w 976"/>
                  <a:gd name="T13" fmla="*/ 124 h 544"/>
                  <a:gd name="T14" fmla="*/ 566 w 976"/>
                  <a:gd name="T15" fmla="*/ 34 h 544"/>
                  <a:gd name="T16" fmla="*/ 524 w 976"/>
                  <a:gd name="T17" fmla="*/ 32 h 544"/>
                  <a:gd name="T18" fmla="*/ 452 w 976"/>
                  <a:gd name="T19" fmla="*/ 98 h 544"/>
                  <a:gd name="T20" fmla="*/ 412 w 976"/>
                  <a:gd name="T21" fmla="*/ 174 h 544"/>
                  <a:gd name="T22" fmla="*/ 392 w 976"/>
                  <a:gd name="T23" fmla="*/ 152 h 544"/>
                  <a:gd name="T24" fmla="*/ 374 w 976"/>
                  <a:gd name="T25" fmla="*/ 148 h 544"/>
                  <a:gd name="T26" fmla="*/ 366 w 976"/>
                  <a:gd name="T27" fmla="*/ 170 h 544"/>
                  <a:gd name="T28" fmla="*/ 380 w 976"/>
                  <a:gd name="T29" fmla="*/ 242 h 544"/>
                  <a:gd name="T30" fmla="*/ 380 w 976"/>
                  <a:gd name="T31" fmla="*/ 302 h 544"/>
                  <a:gd name="T32" fmla="*/ 306 w 976"/>
                  <a:gd name="T33" fmla="*/ 126 h 544"/>
                  <a:gd name="T34" fmla="*/ 296 w 976"/>
                  <a:gd name="T35" fmla="*/ 44 h 544"/>
                  <a:gd name="T36" fmla="*/ 306 w 976"/>
                  <a:gd name="T37" fmla="*/ 10 h 544"/>
                  <a:gd name="T38" fmla="*/ 298 w 976"/>
                  <a:gd name="T39" fmla="*/ 0 h 544"/>
                  <a:gd name="T40" fmla="*/ 266 w 976"/>
                  <a:gd name="T41" fmla="*/ 8 h 544"/>
                  <a:gd name="T42" fmla="*/ 252 w 976"/>
                  <a:gd name="T43" fmla="*/ 26 h 544"/>
                  <a:gd name="T44" fmla="*/ 242 w 976"/>
                  <a:gd name="T45" fmla="*/ 40 h 544"/>
                  <a:gd name="T46" fmla="*/ 264 w 976"/>
                  <a:gd name="T47" fmla="*/ 138 h 544"/>
                  <a:gd name="T48" fmla="*/ 342 w 976"/>
                  <a:gd name="T49" fmla="*/ 322 h 544"/>
                  <a:gd name="T50" fmla="*/ 280 w 976"/>
                  <a:gd name="T51" fmla="*/ 272 h 544"/>
                  <a:gd name="T52" fmla="*/ 242 w 976"/>
                  <a:gd name="T53" fmla="*/ 232 h 544"/>
                  <a:gd name="T54" fmla="*/ 220 w 976"/>
                  <a:gd name="T55" fmla="*/ 228 h 544"/>
                  <a:gd name="T56" fmla="*/ 214 w 976"/>
                  <a:gd name="T57" fmla="*/ 252 h 544"/>
                  <a:gd name="T58" fmla="*/ 198 w 976"/>
                  <a:gd name="T59" fmla="*/ 268 h 544"/>
                  <a:gd name="T60" fmla="*/ 116 w 976"/>
                  <a:gd name="T61" fmla="*/ 264 h 544"/>
                  <a:gd name="T62" fmla="*/ 18 w 976"/>
                  <a:gd name="T63" fmla="*/ 292 h 544"/>
                  <a:gd name="T64" fmla="*/ 36 w 976"/>
                  <a:gd name="T65" fmla="*/ 332 h 544"/>
                  <a:gd name="T66" fmla="*/ 116 w 976"/>
                  <a:gd name="T67" fmla="*/ 374 h 544"/>
                  <a:gd name="T68" fmla="*/ 260 w 976"/>
                  <a:gd name="T69" fmla="*/ 404 h 544"/>
                  <a:gd name="T70" fmla="*/ 270 w 976"/>
                  <a:gd name="T71" fmla="*/ 408 h 544"/>
                  <a:gd name="T72" fmla="*/ 260 w 976"/>
                  <a:gd name="T73" fmla="*/ 416 h 544"/>
                  <a:gd name="T74" fmla="*/ 200 w 976"/>
                  <a:gd name="T75" fmla="*/ 438 h 544"/>
                  <a:gd name="T76" fmla="*/ 154 w 976"/>
                  <a:gd name="T77" fmla="*/ 484 h 544"/>
                  <a:gd name="T78" fmla="*/ 652 w 976"/>
                  <a:gd name="T79" fmla="*/ 544 h 544"/>
                  <a:gd name="T80" fmla="*/ 612 w 976"/>
                  <a:gd name="T81" fmla="*/ 484 h 544"/>
                  <a:gd name="T82" fmla="*/ 560 w 976"/>
                  <a:gd name="T83" fmla="*/ 448 h 544"/>
                  <a:gd name="T84" fmla="*/ 556 w 976"/>
                  <a:gd name="T85" fmla="*/ 440 h 544"/>
                  <a:gd name="T86" fmla="*/ 564 w 976"/>
                  <a:gd name="T87" fmla="*/ 438 h 544"/>
                  <a:gd name="T88" fmla="*/ 676 w 976"/>
                  <a:gd name="T89" fmla="*/ 454 h 544"/>
                  <a:gd name="T90" fmla="*/ 750 w 976"/>
                  <a:gd name="T91" fmla="*/ 442 h 544"/>
                  <a:gd name="T92" fmla="*/ 870 w 976"/>
                  <a:gd name="T93" fmla="*/ 392 h 544"/>
                  <a:gd name="T94" fmla="*/ 966 w 976"/>
                  <a:gd name="T95" fmla="*/ 334 h 544"/>
                  <a:gd name="T96" fmla="*/ 860 w 976"/>
                  <a:gd name="T97" fmla="*/ 316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76" h="544">
                    <a:moveTo>
                      <a:pt x="748" y="274"/>
                    </a:moveTo>
                    <a:lnTo>
                      <a:pt x="748" y="274"/>
                    </a:lnTo>
                    <a:lnTo>
                      <a:pt x="716" y="260"/>
                    </a:lnTo>
                    <a:lnTo>
                      <a:pt x="686" y="250"/>
                    </a:lnTo>
                    <a:lnTo>
                      <a:pt x="660" y="244"/>
                    </a:lnTo>
                    <a:lnTo>
                      <a:pt x="634" y="242"/>
                    </a:lnTo>
                    <a:lnTo>
                      <a:pt x="612" y="240"/>
                    </a:lnTo>
                    <a:lnTo>
                      <a:pt x="592" y="242"/>
                    </a:lnTo>
                    <a:lnTo>
                      <a:pt x="574" y="246"/>
                    </a:lnTo>
                    <a:lnTo>
                      <a:pt x="560" y="250"/>
                    </a:lnTo>
                    <a:lnTo>
                      <a:pt x="546" y="256"/>
                    </a:lnTo>
                    <a:lnTo>
                      <a:pt x="536" y="262"/>
                    </a:lnTo>
                    <a:lnTo>
                      <a:pt x="518" y="274"/>
                    </a:lnTo>
                    <a:lnTo>
                      <a:pt x="510" y="284"/>
                    </a:lnTo>
                    <a:lnTo>
                      <a:pt x="506" y="288"/>
                    </a:lnTo>
                    <a:lnTo>
                      <a:pt x="506" y="288"/>
                    </a:lnTo>
                    <a:lnTo>
                      <a:pt x="502" y="290"/>
                    </a:lnTo>
                    <a:lnTo>
                      <a:pt x="496" y="292"/>
                    </a:lnTo>
                    <a:lnTo>
                      <a:pt x="494" y="292"/>
                    </a:lnTo>
                    <a:lnTo>
                      <a:pt x="492" y="292"/>
                    </a:lnTo>
                    <a:lnTo>
                      <a:pt x="494" y="288"/>
                    </a:lnTo>
                    <a:lnTo>
                      <a:pt x="496" y="282"/>
                    </a:lnTo>
                    <a:lnTo>
                      <a:pt x="496" y="282"/>
                    </a:lnTo>
                    <a:lnTo>
                      <a:pt x="514" y="248"/>
                    </a:lnTo>
                    <a:lnTo>
                      <a:pt x="528" y="220"/>
                    </a:lnTo>
                    <a:lnTo>
                      <a:pt x="542" y="184"/>
                    </a:lnTo>
                    <a:lnTo>
                      <a:pt x="554" y="146"/>
                    </a:lnTo>
                    <a:lnTo>
                      <a:pt x="560" y="124"/>
                    </a:lnTo>
                    <a:lnTo>
                      <a:pt x="564" y="102"/>
                    </a:lnTo>
                    <a:lnTo>
                      <a:pt x="566" y="80"/>
                    </a:lnTo>
                    <a:lnTo>
                      <a:pt x="566" y="56"/>
                    </a:lnTo>
                    <a:lnTo>
                      <a:pt x="566" y="34"/>
                    </a:lnTo>
                    <a:lnTo>
                      <a:pt x="562" y="10"/>
                    </a:lnTo>
                    <a:lnTo>
                      <a:pt x="562" y="10"/>
                    </a:lnTo>
                    <a:lnTo>
                      <a:pt x="544" y="20"/>
                    </a:lnTo>
                    <a:lnTo>
                      <a:pt x="524" y="32"/>
                    </a:lnTo>
                    <a:lnTo>
                      <a:pt x="502" y="48"/>
                    </a:lnTo>
                    <a:lnTo>
                      <a:pt x="476" y="70"/>
                    </a:lnTo>
                    <a:lnTo>
                      <a:pt x="464" y="84"/>
                    </a:lnTo>
                    <a:lnTo>
                      <a:pt x="452" y="98"/>
                    </a:lnTo>
                    <a:lnTo>
                      <a:pt x="440" y="116"/>
                    </a:lnTo>
                    <a:lnTo>
                      <a:pt x="430" y="132"/>
                    </a:lnTo>
                    <a:lnTo>
                      <a:pt x="420" y="152"/>
                    </a:lnTo>
                    <a:lnTo>
                      <a:pt x="412" y="174"/>
                    </a:lnTo>
                    <a:lnTo>
                      <a:pt x="412" y="174"/>
                    </a:lnTo>
                    <a:lnTo>
                      <a:pt x="408" y="168"/>
                    </a:lnTo>
                    <a:lnTo>
                      <a:pt x="398" y="156"/>
                    </a:lnTo>
                    <a:lnTo>
                      <a:pt x="392" y="152"/>
                    </a:lnTo>
                    <a:lnTo>
                      <a:pt x="386" y="148"/>
                    </a:lnTo>
                    <a:lnTo>
                      <a:pt x="380" y="146"/>
                    </a:lnTo>
                    <a:lnTo>
                      <a:pt x="374" y="148"/>
                    </a:lnTo>
                    <a:lnTo>
                      <a:pt x="374" y="148"/>
                    </a:lnTo>
                    <a:lnTo>
                      <a:pt x="368" y="156"/>
                    </a:lnTo>
                    <a:lnTo>
                      <a:pt x="364" y="162"/>
                    </a:lnTo>
                    <a:lnTo>
                      <a:pt x="364" y="168"/>
                    </a:lnTo>
                    <a:lnTo>
                      <a:pt x="366" y="170"/>
                    </a:lnTo>
                    <a:lnTo>
                      <a:pt x="366" y="170"/>
                    </a:lnTo>
                    <a:lnTo>
                      <a:pt x="370" y="184"/>
                    </a:lnTo>
                    <a:lnTo>
                      <a:pt x="376" y="222"/>
                    </a:lnTo>
                    <a:lnTo>
                      <a:pt x="380" y="242"/>
                    </a:lnTo>
                    <a:lnTo>
                      <a:pt x="382" y="264"/>
                    </a:lnTo>
                    <a:lnTo>
                      <a:pt x="382" y="284"/>
                    </a:lnTo>
                    <a:lnTo>
                      <a:pt x="380" y="302"/>
                    </a:lnTo>
                    <a:lnTo>
                      <a:pt x="380" y="302"/>
                    </a:lnTo>
                    <a:lnTo>
                      <a:pt x="356" y="252"/>
                    </a:lnTo>
                    <a:lnTo>
                      <a:pt x="338" y="214"/>
                    </a:lnTo>
                    <a:lnTo>
                      <a:pt x="320" y="172"/>
                    </a:lnTo>
                    <a:lnTo>
                      <a:pt x="306" y="126"/>
                    </a:lnTo>
                    <a:lnTo>
                      <a:pt x="300" y="104"/>
                    </a:lnTo>
                    <a:lnTo>
                      <a:pt x="296" y="84"/>
                    </a:lnTo>
                    <a:lnTo>
                      <a:pt x="294" y="64"/>
                    </a:lnTo>
                    <a:lnTo>
                      <a:pt x="296" y="44"/>
                    </a:lnTo>
                    <a:lnTo>
                      <a:pt x="298" y="28"/>
                    </a:lnTo>
                    <a:lnTo>
                      <a:pt x="304" y="12"/>
                    </a:lnTo>
                    <a:lnTo>
                      <a:pt x="304" y="12"/>
                    </a:lnTo>
                    <a:lnTo>
                      <a:pt x="306" y="10"/>
                    </a:lnTo>
                    <a:lnTo>
                      <a:pt x="306" y="6"/>
                    </a:lnTo>
                    <a:lnTo>
                      <a:pt x="304" y="2"/>
                    </a:lnTo>
                    <a:lnTo>
                      <a:pt x="298" y="0"/>
                    </a:lnTo>
                    <a:lnTo>
                      <a:pt x="298" y="0"/>
                    </a:lnTo>
                    <a:lnTo>
                      <a:pt x="292" y="0"/>
                    </a:lnTo>
                    <a:lnTo>
                      <a:pt x="280" y="0"/>
                    </a:lnTo>
                    <a:lnTo>
                      <a:pt x="274" y="2"/>
                    </a:lnTo>
                    <a:lnTo>
                      <a:pt x="266" y="8"/>
                    </a:lnTo>
                    <a:lnTo>
                      <a:pt x="260" y="14"/>
                    </a:lnTo>
                    <a:lnTo>
                      <a:pt x="254" y="22"/>
                    </a:lnTo>
                    <a:lnTo>
                      <a:pt x="254" y="22"/>
                    </a:lnTo>
                    <a:lnTo>
                      <a:pt x="252" y="26"/>
                    </a:lnTo>
                    <a:lnTo>
                      <a:pt x="246" y="30"/>
                    </a:lnTo>
                    <a:lnTo>
                      <a:pt x="244" y="34"/>
                    </a:lnTo>
                    <a:lnTo>
                      <a:pt x="242" y="40"/>
                    </a:lnTo>
                    <a:lnTo>
                      <a:pt x="242" y="40"/>
                    </a:lnTo>
                    <a:lnTo>
                      <a:pt x="244" y="58"/>
                    </a:lnTo>
                    <a:lnTo>
                      <a:pt x="248" y="80"/>
                    </a:lnTo>
                    <a:lnTo>
                      <a:pt x="254" y="106"/>
                    </a:lnTo>
                    <a:lnTo>
                      <a:pt x="264" y="138"/>
                    </a:lnTo>
                    <a:lnTo>
                      <a:pt x="278" y="174"/>
                    </a:lnTo>
                    <a:lnTo>
                      <a:pt x="296" y="218"/>
                    </a:lnTo>
                    <a:lnTo>
                      <a:pt x="342" y="322"/>
                    </a:lnTo>
                    <a:lnTo>
                      <a:pt x="342" y="322"/>
                    </a:lnTo>
                    <a:lnTo>
                      <a:pt x="328" y="314"/>
                    </a:lnTo>
                    <a:lnTo>
                      <a:pt x="312" y="300"/>
                    </a:lnTo>
                    <a:lnTo>
                      <a:pt x="294" y="286"/>
                    </a:lnTo>
                    <a:lnTo>
                      <a:pt x="280" y="272"/>
                    </a:lnTo>
                    <a:lnTo>
                      <a:pt x="254" y="244"/>
                    </a:lnTo>
                    <a:lnTo>
                      <a:pt x="244" y="232"/>
                    </a:lnTo>
                    <a:lnTo>
                      <a:pt x="244" y="232"/>
                    </a:lnTo>
                    <a:lnTo>
                      <a:pt x="242" y="232"/>
                    </a:lnTo>
                    <a:lnTo>
                      <a:pt x="238" y="228"/>
                    </a:lnTo>
                    <a:lnTo>
                      <a:pt x="230" y="226"/>
                    </a:lnTo>
                    <a:lnTo>
                      <a:pt x="220" y="228"/>
                    </a:lnTo>
                    <a:lnTo>
                      <a:pt x="220" y="228"/>
                    </a:lnTo>
                    <a:lnTo>
                      <a:pt x="216" y="232"/>
                    </a:lnTo>
                    <a:lnTo>
                      <a:pt x="214" y="236"/>
                    </a:lnTo>
                    <a:lnTo>
                      <a:pt x="212" y="244"/>
                    </a:lnTo>
                    <a:lnTo>
                      <a:pt x="214" y="252"/>
                    </a:lnTo>
                    <a:lnTo>
                      <a:pt x="218" y="268"/>
                    </a:lnTo>
                    <a:lnTo>
                      <a:pt x="220" y="274"/>
                    </a:lnTo>
                    <a:lnTo>
                      <a:pt x="220" y="274"/>
                    </a:lnTo>
                    <a:lnTo>
                      <a:pt x="198" y="268"/>
                    </a:lnTo>
                    <a:lnTo>
                      <a:pt x="176" y="264"/>
                    </a:lnTo>
                    <a:lnTo>
                      <a:pt x="156" y="264"/>
                    </a:lnTo>
                    <a:lnTo>
                      <a:pt x="136" y="264"/>
                    </a:lnTo>
                    <a:lnTo>
                      <a:pt x="116" y="264"/>
                    </a:lnTo>
                    <a:lnTo>
                      <a:pt x="98" y="268"/>
                    </a:lnTo>
                    <a:lnTo>
                      <a:pt x="66" y="274"/>
                    </a:lnTo>
                    <a:lnTo>
                      <a:pt x="40" y="284"/>
                    </a:lnTo>
                    <a:lnTo>
                      <a:pt x="18" y="292"/>
                    </a:lnTo>
                    <a:lnTo>
                      <a:pt x="0" y="302"/>
                    </a:lnTo>
                    <a:lnTo>
                      <a:pt x="0" y="302"/>
                    </a:lnTo>
                    <a:lnTo>
                      <a:pt x="18" y="318"/>
                    </a:lnTo>
                    <a:lnTo>
                      <a:pt x="36" y="332"/>
                    </a:lnTo>
                    <a:lnTo>
                      <a:pt x="56" y="344"/>
                    </a:lnTo>
                    <a:lnTo>
                      <a:pt x="74" y="356"/>
                    </a:lnTo>
                    <a:lnTo>
                      <a:pt x="96" y="366"/>
                    </a:lnTo>
                    <a:lnTo>
                      <a:pt x="116" y="374"/>
                    </a:lnTo>
                    <a:lnTo>
                      <a:pt x="154" y="386"/>
                    </a:lnTo>
                    <a:lnTo>
                      <a:pt x="190" y="394"/>
                    </a:lnTo>
                    <a:lnTo>
                      <a:pt x="222" y="400"/>
                    </a:lnTo>
                    <a:lnTo>
                      <a:pt x="260" y="404"/>
                    </a:lnTo>
                    <a:lnTo>
                      <a:pt x="260" y="404"/>
                    </a:lnTo>
                    <a:lnTo>
                      <a:pt x="266" y="406"/>
                    </a:lnTo>
                    <a:lnTo>
                      <a:pt x="270" y="406"/>
                    </a:lnTo>
                    <a:lnTo>
                      <a:pt x="270" y="408"/>
                    </a:lnTo>
                    <a:lnTo>
                      <a:pt x="268" y="412"/>
                    </a:lnTo>
                    <a:lnTo>
                      <a:pt x="264" y="414"/>
                    </a:lnTo>
                    <a:lnTo>
                      <a:pt x="260" y="416"/>
                    </a:lnTo>
                    <a:lnTo>
                      <a:pt x="260" y="416"/>
                    </a:lnTo>
                    <a:lnTo>
                      <a:pt x="246" y="418"/>
                    </a:lnTo>
                    <a:lnTo>
                      <a:pt x="230" y="422"/>
                    </a:lnTo>
                    <a:lnTo>
                      <a:pt x="210" y="432"/>
                    </a:lnTo>
                    <a:lnTo>
                      <a:pt x="200" y="438"/>
                    </a:lnTo>
                    <a:lnTo>
                      <a:pt x="188" y="446"/>
                    </a:lnTo>
                    <a:lnTo>
                      <a:pt x="176" y="456"/>
                    </a:lnTo>
                    <a:lnTo>
                      <a:pt x="166" y="468"/>
                    </a:lnTo>
                    <a:lnTo>
                      <a:pt x="154" y="484"/>
                    </a:lnTo>
                    <a:lnTo>
                      <a:pt x="144" y="500"/>
                    </a:lnTo>
                    <a:lnTo>
                      <a:pt x="134" y="520"/>
                    </a:lnTo>
                    <a:lnTo>
                      <a:pt x="124" y="544"/>
                    </a:lnTo>
                    <a:lnTo>
                      <a:pt x="652" y="544"/>
                    </a:lnTo>
                    <a:lnTo>
                      <a:pt x="652" y="544"/>
                    </a:lnTo>
                    <a:lnTo>
                      <a:pt x="632" y="512"/>
                    </a:lnTo>
                    <a:lnTo>
                      <a:pt x="622" y="498"/>
                    </a:lnTo>
                    <a:lnTo>
                      <a:pt x="612" y="484"/>
                    </a:lnTo>
                    <a:lnTo>
                      <a:pt x="600" y="472"/>
                    </a:lnTo>
                    <a:lnTo>
                      <a:pt x="586" y="462"/>
                    </a:lnTo>
                    <a:lnTo>
                      <a:pt x="574" y="454"/>
                    </a:lnTo>
                    <a:lnTo>
                      <a:pt x="560" y="448"/>
                    </a:lnTo>
                    <a:lnTo>
                      <a:pt x="560" y="448"/>
                    </a:lnTo>
                    <a:lnTo>
                      <a:pt x="558" y="446"/>
                    </a:lnTo>
                    <a:lnTo>
                      <a:pt x="556" y="442"/>
                    </a:lnTo>
                    <a:lnTo>
                      <a:pt x="556" y="440"/>
                    </a:lnTo>
                    <a:lnTo>
                      <a:pt x="556" y="438"/>
                    </a:lnTo>
                    <a:lnTo>
                      <a:pt x="560" y="438"/>
                    </a:lnTo>
                    <a:lnTo>
                      <a:pt x="564" y="438"/>
                    </a:lnTo>
                    <a:lnTo>
                      <a:pt x="564" y="438"/>
                    </a:lnTo>
                    <a:lnTo>
                      <a:pt x="590" y="442"/>
                    </a:lnTo>
                    <a:lnTo>
                      <a:pt x="630" y="450"/>
                    </a:lnTo>
                    <a:lnTo>
                      <a:pt x="652" y="454"/>
                    </a:lnTo>
                    <a:lnTo>
                      <a:pt x="676" y="454"/>
                    </a:lnTo>
                    <a:lnTo>
                      <a:pt x="696" y="454"/>
                    </a:lnTo>
                    <a:lnTo>
                      <a:pt x="716" y="452"/>
                    </a:lnTo>
                    <a:lnTo>
                      <a:pt x="716" y="452"/>
                    </a:lnTo>
                    <a:lnTo>
                      <a:pt x="750" y="442"/>
                    </a:lnTo>
                    <a:lnTo>
                      <a:pt x="772" y="436"/>
                    </a:lnTo>
                    <a:lnTo>
                      <a:pt x="798" y="426"/>
                    </a:lnTo>
                    <a:lnTo>
                      <a:pt x="830" y="412"/>
                    </a:lnTo>
                    <a:lnTo>
                      <a:pt x="870" y="392"/>
                    </a:lnTo>
                    <a:lnTo>
                      <a:pt x="918" y="366"/>
                    </a:lnTo>
                    <a:lnTo>
                      <a:pt x="976" y="332"/>
                    </a:lnTo>
                    <a:lnTo>
                      <a:pt x="976" y="332"/>
                    </a:lnTo>
                    <a:lnTo>
                      <a:pt x="966" y="334"/>
                    </a:lnTo>
                    <a:lnTo>
                      <a:pt x="952" y="334"/>
                    </a:lnTo>
                    <a:lnTo>
                      <a:pt x="930" y="332"/>
                    </a:lnTo>
                    <a:lnTo>
                      <a:pt x="900" y="328"/>
                    </a:lnTo>
                    <a:lnTo>
                      <a:pt x="860" y="316"/>
                    </a:lnTo>
                    <a:lnTo>
                      <a:pt x="810" y="298"/>
                    </a:lnTo>
                    <a:lnTo>
                      <a:pt x="748" y="274"/>
                    </a:lnTo>
                    <a:lnTo>
                      <a:pt x="748" y="274"/>
                    </a:lnTo>
                    <a:close/>
                  </a:path>
                </a:pathLst>
              </a:custGeom>
              <a:solidFill>
                <a:schemeClr val="accent1">
                  <a:alpha val="1000"/>
                </a:schemeClr>
              </a:solidFill>
              <a:ln>
                <a:noFill/>
              </a:ln>
              <a:effectLst>
                <a:glow rad="381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grpSp>
      </p:grpSp>
    </p:spTree>
    <p:extLst>
      <p:ext uri="{BB962C8B-B14F-4D97-AF65-F5344CB8AC3E}">
        <p14:creationId xmlns:p14="http://schemas.microsoft.com/office/powerpoint/2010/main" val="3646138304"/>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Lst>
  <mc:AlternateContent xmlns:mc="http://schemas.openxmlformats.org/markup-compatibility/2006" xmlns:p14="http://schemas.microsoft.com/office/powerpoint/2010/main">
    <mc:Choice Requires="p14">
      <p:transition spd="slow">
        <p14:prism dir="u" isInverted="1"/>
        <p:sndAc>
          <p:stSnd>
            <p:snd r:embed="rId13" name="click.wav"/>
          </p:stSnd>
        </p:sndAc>
      </p:transition>
    </mc:Choice>
    <mc:Fallback xmlns="">
      <p:transition spd="slow">
        <p:fade/>
        <p:sndAc>
          <p:stSnd>
            <p:snd r:embed="rId15" name="click.wav"/>
          </p:stSnd>
        </p:sndAc>
      </p:transition>
    </mc:Fallback>
  </mc:AlternateContent>
  <p:txStyles>
    <p:titleStyle>
      <a:lvl1pPr algn="l" defTabSz="548640" rtl="0" eaLnBrk="1" latinLnBrk="0" hangingPunct="1">
        <a:spcBef>
          <a:spcPct val="0"/>
        </a:spcBef>
        <a:buNone/>
        <a:defRPr sz="3840" kern="1200">
          <a:solidFill>
            <a:schemeClr val="tx1"/>
          </a:solidFill>
          <a:latin typeface="Ebrima" panose="02000000000000000000" pitchFamily="2" charset="0"/>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411480" indent="-411480" algn="l" defTabSz="548640" rtl="0" eaLnBrk="1" latinLnBrk="0" hangingPunct="1">
        <a:spcBef>
          <a:spcPct val="20000"/>
        </a:spcBef>
        <a:spcAft>
          <a:spcPts val="720"/>
        </a:spcAft>
        <a:buClr>
          <a:schemeClr val="tx2"/>
        </a:buClr>
        <a:buFont typeface="Wingdings 2" charset="2"/>
        <a:buChar char=""/>
        <a:defRPr sz="2160" kern="1200">
          <a:solidFill>
            <a:schemeClr val="tx1"/>
          </a:solidFill>
          <a:latin typeface="Ebrima" panose="02000000000000000000" pitchFamily="2" charset="0"/>
          <a:ea typeface="+mn-ea"/>
          <a:cs typeface="+mn-cs"/>
        </a:defRPr>
      </a:lvl1pPr>
      <a:lvl2pPr marL="891540" indent="-342900" algn="l" defTabSz="548640" rtl="0" eaLnBrk="1" latinLnBrk="0" hangingPunct="1">
        <a:spcBef>
          <a:spcPct val="20000"/>
        </a:spcBef>
        <a:spcAft>
          <a:spcPts val="720"/>
        </a:spcAft>
        <a:buClr>
          <a:schemeClr val="tx2"/>
        </a:buClr>
        <a:buFont typeface="Wingdings 2" charset="2"/>
        <a:buChar char=""/>
        <a:defRPr sz="1920" kern="1200">
          <a:solidFill>
            <a:schemeClr val="tx1"/>
          </a:solidFill>
          <a:latin typeface="Ebrima" panose="02000000000000000000" pitchFamily="2" charset="0"/>
          <a:ea typeface="+mn-ea"/>
          <a:cs typeface="+mn-cs"/>
        </a:defRPr>
      </a:lvl2pPr>
      <a:lvl3pPr marL="1371600" indent="-274320" algn="l" defTabSz="548640" rtl="0" eaLnBrk="1" latinLnBrk="0" hangingPunct="1">
        <a:spcBef>
          <a:spcPct val="20000"/>
        </a:spcBef>
        <a:spcAft>
          <a:spcPts val="720"/>
        </a:spcAft>
        <a:buClr>
          <a:schemeClr val="tx2"/>
        </a:buClr>
        <a:buFont typeface="Wingdings 2" charset="2"/>
        <a:buChar char=""/>
        <a:defRPr sz="1680" kern="1200">
          <a:solidFill>
            <a:schemeClr val="tx1"/>
          </a:solidFill>
          <a:latin typeface="Ebrima" panose="02000000000000000000" pitchFamily="2" charset="0"/>
          <a:ea typeface="+mn-ea"/>
          <a:cs typeface="+mn-cs"/>
        </a:defRPr>
      </a:lvl3pPr>
      <a:lvl4pPr marL="1920240" indent="-274320" algn="l" defTabSz="548640" rtl="0" eaLnBrk="1" latinLnBrk="0" hangingPunct="1">
        <a:spcBef>
          <a:spcPct val="20000"/>
        </a:spcBef>
        <a:spcAft>
          <a:spcPts val="720"/>
        </a:spcAft>
        <a:buClr>
          <a:schemeClr val="tx2"/>
        </a:buClr>
        <a:buFont typeface="Wingdings 2" charset="2"/>
        <a:buChar char=""/>
        <a:defRPr sz="1440" kern="1200">
          <a:solidFill>
            <a:schemeClr val="tx1"/>
          </a:solidFill>
          <a:latin typeface="Ebrima" panose="02000000000000000000" pitchFamily="2" charset="0"/>
          <a:ea typeface="+mn-ea"/>
          <a:cs typeface="+mn-cs"/>
        </a:defRPr>
      </a:lvl4pPr>
      <a:lvl5pPr marL="2468880" indent="-274320" algn="l" defTabSz="548640" rtl="0" eaLnBrk="1" latinLnBrk="0" hangingPunct="1">
        <a:spcBef>
          <a:spcPct val="20000"/>
        </a:spcBef>
        <a:spcAft>
          <a:spcPts val="720"/>
        </a:spcAft>
        <a:buClr>
          <a:schemeClr val="tx2"/>
        </a:buClr>
        <a:buFont typeface="Wingdings 2" charset="2"/>
        <a:buChar char=""/>
        <a:defRPr sz="1440" kern="1200">
          <a:solidFill>
            <a:schemeClr val="tx1"/>
          </a:solidFill>
          <a:latin typeface="Ebrima" panose="02000000000000000000" pitchFamily="2" charset="0"/>
          <a:ea typeface="+mn-ea"/>
          <a:cs typeface="+mn-cs"/>
        </a:defRPr>
      </a:lvl5pPr>
      <a:lvl6pPr marL="3017520" indent="-274320" algn="l" defTabSz="548640" rtl="0" eaLnBrk="1" latinLnBrk="0" hangingPunct="1">
        <a:spcBef>
          <a:spcPct val="20000"/>
        </a:spcBef>
        <a:buFont typeface="Arial"/>
        <a:buChar char="•"/>
        <a:defRPr sz="2400" kern="1200">
          <a:solidFill>
            <a:schemeClr val="tx1"/>
          </a:solidFill>
          <a:latin typeface="+mn-lt"/>
          <a:ea typeface="+mn-ea"/>
          <a:cs typeface="+mn-cs"/>
        </a:defRPr>
      </a:lvl6pPr>
      <a:lvl7pPr marL="3566160" indent="-274320" algn="l" defTabSz="548640" rtl="0" eaLnBrk="1" latinLnBrk="0" hangingPunct="1">
        <a:spcBef>
          <a:spcPct val="20000"/>
        </a:spcBef>
        <a:buFont typeface="Arial"/>
        <a:buChar char="•"/>
        <a:defRPr sz="2400" kern="1200">
          <a:solidFill>
            <a:schemeClr val="tx1"/>
          </a:solidFill>
          <a:latin typeface="+mn-lt"/>
          <a:ea typeface="+mn-ea"/>
          <a:cs typeface="+mn-cs"/>
        </a:defRPr>
      </a:lvl7pPr>
      <a:lvl8pPr marL="4114800" indent="-274320" algn="l" defTabSz="548640" rtl="0" eaLnBrk="1" latinLnBrk="0" hangingPunct="1">
        <a:spcBef>
          <a:spcPct val="20000"/>
        </a:spcBef>
        <a:buFont typeface="Arial"/>
        <a:buChar char="•"/>
        <a:defRPr sz="2400" kern="1200">
          <a:solidFill>
            <a:schemeClr val="tx1"/>
          </a:solidFill>
          <a:latin typeface="+mn-lt"/>
          <a:ea typeface="+mn-ea"/>
          <a:cs typeface="+mn-cs"/>
        </a:defRPr>
      </a:lvl8pPr>
      <a:lvl9pPr marL="4663440" indent="-274320" algn="l" defTabSz="548640" rtl="0" eaLnBrk="1" latinLnBrk="0" hangingPunct="1">
        <a:spcBef>
          <a:spcPct val="20000"/>
        </a:spcBef>
        <a:buFont typeface="Arial"/>
        <a:buChar char="•"/>
        <a:defRPr sz="2400" kern="1200">
          <a:solidFill>
            <a:schemeClr val="tx1"/>
          </a:solidFill>
          <a:latin typeface="+mn-lt"/>
          <a:ea typeface="+mn-ea"/>
          <a:cs typeface="+mn-cs"/>
        </a:defRPr>
      </a:lvl9pPr>
    </p:bodyStyle>
    <p:otherStyle>
      <a:defPPr>
        <a:defRPr lang="en-US"/>
      </a:defPPr>
      <a:lvl1pPr marL="0" algn="l" defTabSz="548640" rtl="0" eaLnBrk="1" latinLnBrk="0" hangingPunct="1">
        <a:defRPr sz="2160" kern="1200">
          <a:solidFill>
            <a:schemeClr val="tx1"/>
          </a:solidFill>
          <a:latin typeface="+mn-lt"/>
          <a:ea typeface="+mn-ea"/>
          <a:cs typeface="+mn-cs"/>
        </a:defRPr>
      </a:lvl1pPr>
      <a:lvl2pPr marL="548640" algn="l" defTabSz="548640" rtl="0" eaLnBrk="1" latinLnBrk="0" hangingPunct="1">
        <a:defRPr sz="2160" kern="1200">
          <a:solidFill>
            <a:schemeClr val="tx1"/>
          </a:solidFill>
          <a:latin typeface="+mn-lt"/>
          <a:ea typeface="+mn-ea"/>
          <a:cs typeface="+mn-cs"/>
        </a:defRPr>
      </a:lvl2pPr>
      <a:lvl3pPr marL="1097280" algn="l" defTabSz="548640" rtl="0" eaLnBrk="1" latinLnBrk="0" hangingPunct="1">
        <a:defRPr sz="2160" kern="1200">
          <a:solidFill>
            <a:schemeClr val="tx1"/>
          </a:solidFill>
          <a:latin typeface="+mn-lt"/>
          <a:ea typeface="+mn-ea"/>
          <a:cs typeface="+mn-cs"/>
        </a:defRPr>
      </a:lvl3pPr>
      <a:lvl4pPr marL="1645920" algn="l" defTabSz="548640" rtl="0" eaLnBrk="1" latinLnBrk="0" hangingPunct="1">
        <a:defRPr sz="2160" kern="1200">
          <a:solidFill>
            <a:schemeClr val="tx1"/>
          </a:solidFill>
          <a:latin typeface="+mn-lt"/>
          <a:ea typeface="+mn-ea"/>
          <a:cs typeface="+mn-cs"/>
        </a:defRPr>
      </a:lvl4pPr>
      <a:lvl5pPr marL="2194560" algn="l" defTabSz="548640" rtl="0" eaLnBrk="1" latinLnBrk="0" hangingPunct="1">
        <a:defRPr sz="2160" kern="1200">
          <a:solidFill>
            <a:schemeClr val="tx1"/>
          </a:solidFill>
          <a:latin typeface="+mn-lt"/>
          <a:ea typeface="+mn-ea"/>
          <a:cs typeface="+mn-cs"/>
        </a:defRPr>
      </a:lvl5pPr>
      <a:lvl6pPr marL="2743200" algn="l" defTabSz="548640" rtl="0" eaLnBrk="1" latinLnBrk="0" hangingPunct="1">
        <a:defRPr sz="2160" kern="1200">
          <a:solidFill>
            <a:schemeClr val="tx1"/>
          </a:solidFill>
          <a:latin typeface="+mn-lt"/>
          <a:ea typeface="+mn-ea"/>
          <a:cs typeface="+mn-cs"/>
        </a:defRPr>
      </a:lvl6pPr>
      <a:lvl7pPr marL="3291840" algn="l" defTabSz="548640" rtl="0" eaLnBrk="1" latinLnBrk="0" hangingPunct="1">
        <a:defRPr sz="2160" kern="1200">
          <a:solidFill>
            <a:schemeClr val="tx1"/>
          </a:solidFill>
          <a:latin typeface="+mn-lt"/>
          <a:ea typeface="+mn-ea"/>
          <a:cs typeface="+mn-cs"/>
        </a:defRPr>
      </a:lvl7pPr>
      <a:lvl8pPr marL="3840480" algn="l" defTabSz="548640" rtl="0" eaLnBrk="1" latinLnBrk="0" hangingPunct="1">
        <a:defRPr sz="2160" kern="1200">
          <a:solidFill>
            <a:schemeClr val="tx1"/>
          </a:solidFill>
          <a:latin typeface="+mn-lt"/>
          <a:ea typeface="+mn-ea"/>
          <a:cs typeface="+mn-cs"/>
        </a:defRPr>
      </a:lvl8pPr>
      <a:lvl9pPr marL="4389120" algn="l" defTabSz="548640" rtl="0" eaLnBrk="1" latinLnBrk="0" hangingPunct="1">
        <a:defRPr sz="216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45925" y="675725"/>
            <a:ext cx="9500150" cy="924475"/>
          </a:xfrm>
          <a:prstGeom prst="rect">
            <a:avLst/>
          </a:prstGeom>
        </p:spPr>
        <p:txBody>
          <a:bodyPr vert="horz" lIns="91440" tIns="45720" rIns="91440" bIns="45720" rtlCol="0" anchor="ctr">
            <a:noAutofit/>
          </a:bodyPr>
          <a:lstStyle/>
          <a:p>
            <a:r>
              <a:rPr lang="tr-TR" dirty="0"/>
              <a:t>Asıl başlık stili için tıklatın</a:t>
            </a:r>
            <a:endParaRPr lang="en-US" dirty="0"/>
          </a:p>
        </p:txBody>
      </p:sp>
      <p:sp>
        <p:nvSpPr>
          <p:cNvPr id="3" name="Text Placeholder 2"/>
          <p:cNvSpPr>
            <a:spLocks noGrp="1"/>
          </p:cNvSpPr>
          <p:nvPr>
            <p:ph type="body" idx="1"/>
          </p:nvPr>
        </p:nvSpPr>
        <p:spPr>
          <a:xfrm>
            <a:off x="1345924" y="1807361"/>
            <a:ext cx="9500149" cy="4051438"/>
          </a:xfrm>
          <a:prstGeom prst="rect">
            <a:avLst/>
          </a:prstGeom>
        </p:spPr>
        <p:txBody>
          <a:bodyPr vert="horz" lIns="91440" tIns="45720" rIns="91440" bIns="45720" rtlCol="0" anchor="ctr">
            <a:normAutofit/>
          </a:bodyPr>
          <a:lstStyle/>
          <a:p>
            <a:pPr lvl="0"/>
            <a:r>
              <a:rPr lang="tr-TR" dirty="0"/>
              <a:t>Asıl metin stillerini düzenlemek için tıklatın</a:t>
            </a:r>
          </a:p>
          <a:p>
            <a:pPr lvl="1"/>
            <a:r>
              <a:rPr lang="tr-TR" dirty="0"/>
              <a:t>İkinci düzey</a:t>
            </a:r>
          </a:p>
          <a:p>
            <a:pPr lvl="2"/>
            <a:r>
              <a:rPr lang="tr-TR" dirty="0"/>
              <a:t>Üçüncü düzey</a:t>
            </a:r>
          </a:p>
          <a:p>
            <a:pPr lvl="3"/>
            <a:r>
              <a:rPr lang="tr-TR" dirty="0"/>
              <a:t>Dördüncü düzey</a:t>
            </a:r>
          </a:p>
          <a:p>
            <a:pPr lvl="4"/>
            <a:r>
              <a:rPr lang="tr-TR" dirty="0"/>
              <a:t>Beşinci düzey</a:t>
            </a:r>
            <a:endParaRPr lang="en-US" dirty="0"/>
          </a:p>
        </p:txBody>
      </p:sp>
      <p:sp>
        <p:nvSpPr>
          <p:cNvPr id="4" name="Date Placeholder 3"/>
          <p:cNvSpPr>
            <a:spLocks noGrp="1"/>
          </p:cNvSpPr>
          <p:nvPr>
            <p:ph type="dt" sz="half" idx="2"/>
          </p:nvPr>
        </p:nvSpPr>
        <p:spPr>
          <a:xfrm>
            <a:off x="8583126" y="5951812"/>
            <a:ext cx="2844800" cy="365125"/>
          </a:xfrm>
          <a:prstGeom prst="rect">
            <a:avLst/>
          </a:prstGeom>
        </p:spPr>
        <p:txBody>
          <a:bodyPr vert="horz" lIns="91440" tIns="45720" rIns="91440" bIns="45720" rtlCol="0" anchor="b"/>
          <a:lstStyle>
            <a:lvl1pPr algn="r">
              <a:defRPr sz="1080">
                <a:solidFill>
                  <a:schemeClr val="tx2"/>
                </a:solidFill>
                <a:latin typeface="Ebrima" panose="02000000000000000000" pitchFamily="2" charset="0"/>
              </a:defRPr>
            </a:lvl1pPr>
          </a:lstStyle>
          <a:p>
            <a:fld id="{A23720DD-5B6D-40BF-8493-A6B52D484E6B}" type="datetimeFigureOut">
              <a:rPr lang="tr-TR" smtClean="0">
                <a:solidFill>
                  <a:srgbClr val="212745"/>
                </a:solidFill>
              </a:rPr>
              <a:pPr/>
              <a:t>10.10.2022</a:t>
            </a:fld>
            <a:endParaRPr lang="tr-TR" dirty="0">
              <a:solidFill>
                <a:srgbClr val="212745"/>
              </a:solidFill>
            </a:endParaRPr>
          </a:p>
        </p:txBody>
      </p:sp>
      <p:sp>
        <p:nvSpPr>
          <p:cNvPr id="5" name="Footer Placeholder 4"/>
          <p:cNvSpPr>
            <a:spLocks noGrp="1"/>
          </p:cNvSpPr>
          <p:nvPr>
            <p:ph type="ftr" sz="quarter" idx="3"/>
          </p:nvPr>
        </p:nvSpPr>
        <p:spPr>
          <a:xfrm>
            <a:off x="1574596" y="5951812"/>
            <a:ext cx="7008532" cy="365125"/>
          </a:xfrm>
          <a:prstGeom prst="rect">
            <a:avLst/>
          </a:prstGeom>
        </p:spPr>
        <p:txBody>
          <a:bodyPr vert="horz" lIns="91440" tIns="45720" rIns="91440" bIns="45720" rtlCol="0" anchor="b"/>
          <a:lstStyle>
            <a:lvl1pPr algn="l">
              <a:defRPr sz="1080">
                <a:solidFill>
                  <a:schemeClr val="tx2"/>
                </a:solidFill>
                <a:latin typeface="Ebrima" panose="02000000000000000000" pitchFamily="2" charset="0"/>
              </a:defRPr>
            </a:lvl1pPr>
          </a:lstStyle>
          <a:p>
            <a:endParaRPr lang="tr-TR" dirty="0">
              <a:solidFill>
                <a:srgbClr val="212745"/>
              </a:solidFill>
            </a:endParaRPr>
          </a:p>
        </p:txBody>
      </p:sp>
      <p:sp>
        <p:nvSpPr>
          <p:cNvPr id="6" name="Slide Number Placeholder 5"/>
          <p:cNvSpPr>
            <a:spLocks noGrp="1"/>
          </p:cNvSpPr>
          <p:nvPr>
            <p:ph type="sldNum" sz="quarter" idx="4"/>
          </p:nvPr>
        </p:nvSpPr>
        <p:spPr>
          <a:xfrm>
            <a:off x="763547" y="5951812"/>
            <a:ext cx="811049" cy="365125"/>
          </a:xfrm>
          <a:prstGeom prst="rect">
            <a:avLst/>
          </a:prstGeom>
        </p:spPr>
        <p:txBody>
          <a:bodyPr vert="horz" lIns="91440" tIns="45720" rIns="91440" bIns="45720" rtlCol="0" anchor="b"/>
          <a:lstStyle>
            <a:lvl1pPr algn="l">
              <a:defRPr sz="2160">
                <a:solidFill>
                  <a:schemeClr val="tx2"/>
                </a:solidFill>
                <a:latin typeface="Ebrima" panose="02000000000000000000" pitchFamily="2" charset="0"/>
              </a:defRPr>
            </a:lvl1pPr>
          </a:lstStyle>
          <a:p>
            <a:fld id="{F302176B-0E47-46AC-8F43-DAB4B8A37D06}" type="slidenum">
              <a:rPr lang="tr-TR" smtClean="0">
                <a:solidFill>
                  <a:srgbClr val="212745"/>
                </a:solidFill>
              </a:rPr>
              <a:pPr/>
              <a:t>‹#›</a:t>
            </a:fld>
            <a:endParaRPr lang="tr-TR" dirty="0">
              <a:solidFill>
                <a:srgbClr val="212745"/>
              </a:solidFill>
            </a:endParaRPr>
          </a:p>
        </p:txBody>
      </p:sp>
      <p:grpSp>
        <p:nvGrpSpPr>
          <p:cNvPr id="61" name="Group 60"/>
          <p:cNvGrpSpPr/>
          <p:nvPr/>
        </p:nvGrpSpPr>
        <p:grpSpPr>
          <a:xfrm>
            <a:off x="-44793" y="3"/>
            <a:ext cx="12236794" cy="6857999"/>
            <a:chOff x="-33595" y="0"/>
            <a:chExt cx="9177595" cy="6857999"/>
          </a:xfrm>
        </p:grpSpPr>
        <p:grpSp>
          <p:nvGrpSpPr>
            <p:cNvPr id="62" name="Group 182"/>
            <p:cNvGrpSpPr/>
            <p:nvPr/>
          </p:nvGrpSpPr>
          <p:grpSpPr>
            <a:xfrm>
              <a:off x="-33595" y="437091"/>
              <a:ext cx="9074452" cy="6174255"/>
              <a:chOff x="-33595" y="437091"/>
              <a:chExt cx="9074452" cy="6174255"/>
            </a:xfrm>
          </p:grpSpPr>
          <p:sp>
            <p:nvSpPr>
              <p:cNvPr id="92" name="Freeform 12"/>
              <p:cNvSpPr>
                <a:spLocks noChangeAspect="1"/>
              </p:cNvSpPr>
              <p:nvPr/>
            </p:nvSpPr>
            <p:spPr bwMode="auto">
              <a:xfrm rot="8051039">
                <a:off x="-11813" y="3783436"/>
                <a:ext cx="1054883" cy="1098447"/>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93" name="Freeform 28"/>
              <p:cNvSpPr>
                <a:spLocks noChangeAspect="1"/>
              </p:cNvSpPr>
              <p:nvPr/>
            </p:nvSpPr>
            <p:spPr bwMode="auto">
              <a:xfrm rot="7569598">
                <a:off x="558950" y="196683"/>
                <a:ext cx="832668" cy="1313484"/>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94" name="Freeform 36"/>
              <p:cNvSpPr>
                <a:spLocks noChangeAspect="1"/>
              </p:cNvSpPr>
              <p:nvPr/>
            </p:nvSpPr>
            <p:spPr bwMode="auto">
              <a:xfrm rot="11849821">
                <a:off x="7750232" y="597775"/>
                <a:ext cx="1064273" cy="1063143"/>
              </a:xfrm>
              <a:custGeom>
                <a:avLst/>
                <a:gdLst/>
                <a:ahLst/>
                <a:cxnLst>
                  <a:cxn ang="0">
                    <a:pos x="1280" y="874"/>
                  </a:cxn>
                  <a:cxn ang="0">
                    <a:pos x="1142" y="974"/>
                  </a:cxn>
                  <a:cxn ang="0">
                    <a:pos x="1150" y="944"/>
                  </a:cxn>
                  <a:cxn ang="0">
                    <a:pos x="1196" y="832"/>
                  </a:cxn>
                  <a:cxn ang="0">
                    <a:pos x="1194" y="590"/>
                  </a:cxn>
                  <a:cxn ang="0">
                    <a:pos x="1152" y="368"/>
                  </a:cxn>
                  <a:cxn ang="0">
                    <a:pos x="1020" y="148"/>
                  </a:cxn>
                  <a:cxn ang="0">
                    <a:pos x="958" y="62"/>
                  </a:cxn>
                  <a:cxn ang="0">
                    <a:pos x="942" y="0"/>
                  </a:cxn>
                  <a:cxn ang="0">
                    <a:pos x="930" y="44"/>
                  </a:cxn>
                  <a:cxn ang="0">
                    <a:pos x="884" y="120"/>
                  </a:cxn>
                  <a:cxn ang="0">
                    <a:pos x="738" y="346"/>
                  </a:cxn>
                  <a:cxn ang="0">
                    <a:pos x="702" y="516"/>
                  </a:cxn>
                  <a:cxn ang="0">
                    <a:pos x="680" y="794"/>
                  </a:cxn>
                  <a:cxn ang="0">
                    <a:pos x="724" y="930"/>
                  </a:cxn>
                  <a:cxn ang="0">
                    <a:pos x="744" y="972"/>
                  </a:cxn>
                  <a:cxn ang="0">
                    <a:pos x="636" y="896"/>
                  </a:cxn>
                  <a:cxn ang="0">
                    <a:pos x="504" y="826"/>
                  </a:cxn>
                  <a:cxn ang="0">
                    <a:pos x="118" y="794"/>
                  </a:cxn>
                  <a:cxn ang="0">
                    <a:pos x="72" y="836"/>
                  </a:cxn>
                  <a:cxn ang="0">
                    <a:pos x="232" y="986"/>
                  </a:cxn>
                  <a:cxn ang="0">
                    <a:pos x="424" y="1194"/>
                  </a:cxn>
                  <a:cxn ang="0">
                    <a:pos x="608" y="1266"/>
                  </a:cxn>
                  <a:cxn ang="0">
                    <a:pos x="698" y="1248"/>
                  </a:cxn>
                  <a:cxn ang="0">
                    <a:pos x="708" y="1268"/>
                  </a:cxn>
                  <a:cxn ang="0">
                    <a:pos x="558" y="1382"/>
                  </a:cxn>
                  <a:cxn ang="0">
                    <a:pos x="416" y="1562"/>
                  </a:cxn>
                  <a:cxn ang="0">
                    <a:pos x="460" y="1634"/>
                  </a:cxn>
                  <a:cxn ang="0">
                    <a:pos x="628" y="1588"/>
                  </a:cxn>
                  <a:cxn ang="0">
                    <a:pos x="752" y="1516"/>
                  </a:cxn>
                  <a:cxn ang="0">
                    <a:pos x="784" y="1576"/>
                  </a:cxn>
                  <a:cxn ang="0">
                    <a:pos x="816" y="1560"/>
                  </a:cxn>
                  <a:cxn ang="0">
                    <a:pos x="858" y="1422"/>
                  </a:cxn>
                  <a:cxn ang="0">
                    <a:pos x="904" y="1368"/>
                  </a:cxn>
                  <a:cxn ang="0">
                    <a:pos x="878" y="1664"/>
                  </a:cxn>
                  <a:cxn ang="0">
                    <a:pos x="810" y="1824"/>
                  </a:cxn>
                  <a:cxn ang="0">
                    <a:pos x="780" y="1854"/>
                  </a:cxn>
                  <a:cxn ang="0">
                    <a:pos x="806" y="1876"/>
                  </a:cxn>
                  <a:cxn ang="0">
                    <a:pos x="874" y="1868"/>
                  </a:cxn>
                  <a:cxn ang="0">
                    <a:pos x="904" y="1856"/>
                  </a:cxn>
                  <a:cxn ang="0">
                    <a:pos x="952" y="1680"/>
                  </a:cxn>
                  <a:cxn ang="0">
                    <a:pos x="988" y="1342"/>
                  </a:cxn>
                  <a:cxn ang="0">
                    <a:pos x="1062" y="1548"/>
                  </a:cxn>
                  <a:cxn ang="0">
                    <a:pos x="1084" y="1572"/>
                  </a:cxn>
                  <a:cxn ang="0">
                    <a:pos x="1112" y="1566"/>
                  </a:cxn>
                  <a:cxn ang="0">
                    <a:pos x="1162" y="1530"/>
                  </a:cxn>
                  <a:cxn ang="0">
                    <a:pos x="1344" y="1620"/>
                  </a:cxn>
                  <a:cxn ang="0">
                    <a:pos x="1498" y="1638"/>
                  </a:cxn>
                  <a:cxn ang="0">
                    <a:pos x="1402" y="1462"/>
                  </a:cxn>
                  <a:cxn ang="0">
                    <a:pos x="1230" y="1306"/>
                  </a:cxn>
                  <a:cxn ang="0">
                    <a:pos x="1164" y="1252"/>
                  </a:cxn>
                  <a:cxn ang="0">
                    <a:pos x="1216" y="1260"/>
                  </a:cxn>
                  <a:cxn ang="0">
                    <a:pos x="1358" y="1250"/>
                  </a:cxn>
                  <a:cxn ang="0">
                    <a:pos x="1576" y="1076"/>
                  </a:cxn>
                  <a:cxn ang="0">
                    <a:pos x="1744" y="892"/>
                  </a:cxn>
                  <a:cxn ang="0">
                    <a:pos x="1880" y="802"/>
                  </a:cxn>
                  <a:cxn ang="0">
                    <a:pos x="1528" y="798"/>
                  </a:cxn>
                </a:cxnLst>
                <a:rect l="0" t="0" r="r" b="b"/>
                <a:pathLst>
                  <a:path w="1884" h="1882">
                    <a:moveTo>
                      <a:pt x="1380" y="826"/>
                    </a:moveTo>
                    <a:lnTo>
                      <a:pt x="1380" y="826"/>
                    </a:lnTo>
                    <a:lnTo>
                      <a:pt x="1364" y="830"/>
                    </a:lnTo>
                    <a:lnTo>
                      <a:pt x="1348" y="836"/>
                    </a:lnTo>
                    <a:lnTo>
                      <a:pt x="1314" y="852"/>
                    </a:lnTo>
                    <a:lnTo>
                      <a:pt x="1280" y="874"/>
                    </a:lnTo>
                    <a:lnTo>
                      <a:pt x="1248" y="896"/>
                    </a:lnTo>
                    <a:lnTo>
                      <a:pt x="1190" y="940"/>
                    </a:lnTo>
                    <a:lnTo>
                      <a:pt x="1156" y="968"/>
                    </a:lnTo>
                    <a:lnTo>
                      <a:pt x="1156" y="968"/>
                    </a:lnTo>
                    <a:lnTo>
                      <a:pt x="1148" y="972"/>
                    </a:lnTo>
                    <a:lnTo>
                      <a:pt x="1142" y="974"/>
                    </a:lnTo>
                    <a:lnTo>
                      <a:pt x="1140" y="972"/>
                    </a:lnTo>
                    <a:lnTo>
                      <a:pt x="1138" y="968"/>
                    </a:lnTo>
                    <a:lnTo>
                      <a:pt x="1138" y="960"/>
                    </a:lnTo>
                    <a:lnTo>
                      <a:pt x="1138" y="956"/>
                    </a:lnTo>
                    <a:lnTo>
                      <a:pt x="1138" y="956"/>
                    </a:lnTo>
                    <a:lnTo>
                      <a:pt x="1150" y="944"/>
                    </a:lnTo>
                    <a:lnTo>
                      <a:pt x="1160" y="930"/>
                    </a:lnTo>
                    <a:lnTo>
                      <a:pt x="1168" y="916"/>
                    </a:lnTo>
                    <a:lnTo>
                      <a:pt x="1176" y="900"/>
                    </a:lnTo>
                    <a:lnTo>
                      <a:pt x="1182" y="884"/>
                    </a:lnTo>
                    <a:lnTo>
                      <a:pt x="1188" y="868"/>
                    </a:lnTo>
                    <a:lnTo>
                      <a:pt x="1196" y="832"/>
                    </a:lnTo>
                    <a:lnTo>
                      <a:pt x="1202" y="794"/>
                    </a:lnTo>
                    <a:lnTo>
                      <a:pt x="1204" y="754"/>
                    </a:lnTo>
                    <a:lnTo>
                      <a:pt x="1204" y="712"/>
                    </a:lnTo>
                    <a:lnTo>
                      <a:pt x="1202" y="672"/>
                    </a:lnTo>
                    <a:lnTo>
                      <a:pt x="1198" y="630"/>
                    </a:lnTo>
                    <a:lnTo>
                      <a:pt x="1194" y="590"/>
                    </a:lnTo>
                    <a:lnTo>
                      <a:pt x="1182" y="516"/>
                    </a:lnTo>
                    <a:lnTo>
                      <a:pt x="1170" y="454"/>
                    </a:lnTo>
                    <a:lnTo>
                      <a:pt x="1162" y="408"/>
                    </a:lnTo>
                    <a:lnTo>
                      <a:pt x="1162" y="408"/>
                    </a:lnTo>
                    <a:lnTo>
                      <a:pt x="1160" y="388"/>
                    </a:lnTo>
                    <a:lnTo>
                      <a:pt x="1152" y="368"/>
                    </a:lnTo>
                    <a:lnTo>
                      <a:pt x="1144" y="346"/>
                    </a:lnTo>
                    <a:lnTo>
                      <a:pt x="1134" y="324"/>
                    </a:lnTo>
                    <a:lnTo>
                      <a:pt x="1108" y="276"/>
                    </a:lnTo>
                    <a:lnTo>
                      <a:pt x="1078" y="230"/>
                    </a:lnTo>
                    <a:lnTo>
                      <a:pt x="1048" y="186"/>
                    </a:lnTo>
                    <a:lnTo>
                      <a:pt x="1020" y="148"/>
                    </a:lnTo>
                    <a:lnTo>
                      <a:pt x="998" y="120"/>
                    </a:lnTo>
                    <a:lnTo>
                      <a:pt x="984" y="104"/>
                    </a:lnTo>
                    <a:lnTo>
                      <a:pt x="984" y="104"/>
                    </a:lnTo>
                    <a:lnTo>
                      <a:pt x="974" y="94"/>
                    </a:lnTo>
                    <a:lnTo>
                      <a:pt x="966" y="78"/>
                    </a:lnTo>
                    <a:lnTo>
                      <a:pt x="958" y="62"/>
                    </a:lnTo>
                    <a:lnTo>
                      <a:pt x="952" y="44"/>
                    </a:lnTo>
                    <a:lnTo>
                      <a:pt x="944" y="14"/>
                    </a:lnTo>
                    <a:lnTo>
                      <a:pt x="942" y="0"/>
                    </a:lnTo>
                    <a:lnTo>
                      <a:pt x="942" y="0"/>
                    </a:lnTo>
                    <a:lnTo>
                      <a:pt x="942" y="0"/>
                    </a:lnTo>
                    <a:lnTo>
                      <a:pt x="942" y="0"/>
                    </a:lnTo>
                    <a:lnTo>
                      <a:pt x="942" y="0"/>
                    </a:lnTo>
                    <a:lnTo>
                      <a:pt x="942" y="0"/>
                    </a:lnTo>
                    <a:lnTo>
                      <a:pt x="942" y="0"/>
                    </a:lnTo>
                    <a:lnTo>
                      <a:pt x="942" y="0"/>
                    </a:lnTo>
                    <a:lnTo>
                      <a:pt x="938" y="14"/>
                    </a:lnTo>
                    <a:lnTo>
                      <a:pt x="930" y="44"/>
                    </a:lnTo>
                    <a:lnTo>
                      <a:pt x="924" y="62"/>
                    </a:lnTo>
                    <a:lnTo>
                      <a:pt x="918" y="78"/>
                    </a:lnTo>
                    <a:lnTo>
                      <a:pt x="910" y="94"/>
                    </a:lnTo>
                    <a:lnTo>
                      <a:pt x="900" y="104"/>
                    </a:lnTo>
                    <a:lnTo>
                      <a:pt x="900" y="104"/>
                    </a:lnTo>
                    <a:lnTo>
                      <a:pt x="884" y="120"/>
                    </a:lnTo>
                    <a:lnTo>
                      <a:pt x="862" y="148"/>
                    </a:lnTo>
                    <a:lnTo>
                      <a:pt x="834" y="186"/>
                    </a:lnTo>
                    <a:lnTo>
                      <a:pt x="804" y="230"/>
                    </a:lnTo>
                    <a:lnTo>
                      <a:pt x="776" y="276"/>
                    </a:lnTo>
                    <a:lnTo>
                      <a:pt x="750" y="324"/>
                    </a:lnTo>
                    <a:lnTo>
                      <a:pt x="738" y="346"/>
                    </a:lnTo>
                    <a:lnTo>
                      <a:pt x="730" y="368"/>
                    </a:lnTo>
                    <a:lnTo>
                      <a:pt x="724" y="388"/>
                    </a:lnTo>
                    <a:lnTo>
                      <a:pt x="720" y="408"/>
                    </a:lnTo>
                    <a:lnTo>
                      <a:pt x="720" y="408"/>
                    </a:lnTo>
                    <a:lnTo>
                      <a:pt x="712" y="454"/>
                    </a:lnTo>
                    <a:lnTo>
                      <a:pt x="702" y="516"/>
                    </a:lnTo>
                    <a:lnTo>
                      <a:pt x="690" y="590"/>
                    </a:lnTo>
                    <a:lnTo>
                      <a:pt x="684" y="630"/>
                    </a:lnTo>
                    <a:lnTo>
                      <a:pt x="680" y="672"/>
                    </a:lnTo>
                    <a:lnTo>
                      <a:pt x="678" y="712"/>
                    </a:lnTo>
                    <a:lnTo>
                      <a:pt x="678" y="754"/>
                    </a:lnTo>
                    <a:lnTo>
                      <a:pt x="680" y="794"/>
                    </a:lnTo>
                    <a:lnTo>
                      <a:pt x="686" y="832"/>
                    </a:lnTo>
                    <a:lnTo>
                      <a:pt x="694" y="868"/>
                    </a:lnTo>
                    <a:lnTo>
                      <a:pt x="700" y="884"/>
                    </a:lnTo>
                    <a:lnTo>
                      <a:pt x="708" y="900"/>
                    </a:lnTo>
                    <a:lnTo>
                      <a:pt x="714" y="916"/>
                    </a:lnTo>
                    <a:lnTo>
                      <a:pt x="724" y="930"/>
                    </a:lnTo>
                    <a:lnTo>
                      <a:pt x="734" y="944"/>
                    </a:lnTo>
                    <a:lnTo>
                      <a:pt x="744" y="956"/>
                    </a:lnTo>
                    <a:lnTo>
                      <a:pt x="744" y="956"/>
                    </a:lnTo>
                    <a:lnTo>
                      <a:pt x="746" y="960"/>
                    </a:lnTo>
                    <a:lnTo>
                      <a:pt x="746" y="968"/>
                    </a:lnTo>
                    <a:lnTo>
                      <a:pt x="744" y="972"/>
                    </a:lnTo>
                    <a:lnTo>
                      <a:pt x="740" y="974"/>
                    </a:lnTo>
                    <a:lnTo>
                      <a:pt x="736" y="972"/>
                    </a:lnTo>
                    <a:lnTo>
                      <a:pt x="728" y="968"/>
                    </a:lnTo>
                    <a:lnTo>
                      <a:pt x="728" y="968"/>
                    </a:lnTo>
                    <a:lnTo>
                      <a:pt x="694" y="940"/>
                    </a:lnTo>
                    <a:lnTo>
                      <a:pt x="636" y="896"/>
                    </a:lnTo>
                    <a:lnTo>
                      <a:pt x="602" y="874"/>
                    </a:lnTo>
                    <a:lnTo>
                      <a:pt x="568" y="852"/>
                    </a:lnTo>
                    <a:lnTo>
                      <a:pt x="534" y="836"/>
                    </a:lnTo>
                    <a:lnTo>
                      <a:pt x="518" y="830"/>
                    </a:lnTo>
                    <a:lnTo>
                      <a:pt x="504" y="826"/>
                    </a:lnTo>
                    <a:lnTo>
                      <a:pt x="504" y="826"/>
                    </a:lnTo>
                    <a:lnTo>
                      <a:pt x="442" y="812"/>
                    </a:lnTo>
                    <a:lnTo>
                      <a:pt x="402" y="804"/>
                    </a:lnTo>
                    <a:lnTo>
                      <a:pt x="354" y="798"/>
                    </a:lnTo>
                    <a:lnTo>
                      <a:pt x="292" y="794"/>
                    </a:lnTo>
                    <a:lnTo>
                      <a:pt x="216" y="792"/>
                    </a:lnTo>
                    <a:lnTo>
                      <a:pt x="118" y="794"/>
                    </a:lnTo>
                    <a:lnTo>
                      <a:pt x="0" y="800"/>
                    </a:lnTo>
                    <a:lnTo>
                      <a:pt x="0" y="800"/>
                    </a:lnTo>
                    <a:lnTo>
                      <a:pt x="4" y="802"/>
                    </a:lnTo>
                    <a:lnTo>
                      <a:pt x="18" y="806"/>
                    </a:lnTo>
                    <a:lnTo>
                      <a:pt x="40" y="816"/>
                    </a:lnTo>
                    <a:lnTo>
                      <a:pt x="72" y="836"/>
                    </a:lnTo>
                    <a:lnTo>
                      <a:pt x="92" y="850"/>
                    </a:lnTo>
                    <a:lnTo>
                      <a:pt x="114" y="870"/>
                    </a:lnTo>
                    <a:lnTo>
                      <a:pt x="140" y="892"/>
                    </a:lnTo>
                    <a:lnTo>
                      <a:pt x="168" y="918"/>
                    </a:lnTo>
                    <a:lnTo>
                      <a:pt x="198" y="950"/>
                    </a:lnTo>
                    <a:lnTo>
                      <a:pt x="232" y="986"/>
                    </a:lnTo>
                    <a:lnTo>
                      <a:pt x="268" y="1028"/>
                    </a:lnTo>
                    <a:lnTo>
                      <a:pt x="306" y="1076"/>
                    </a:lnTo>
                    <a:lnTo>
                      <a:pt x="306" y="1076"/>
                    </a:lnTo>
                    <a:lnTo>
                      <a:pt x="348" y="1124"/>
                    </a:lnTo>
                    <a:lnTo>
                      <a:pt x="386" y="1162"/>
                    </a:lnTo>
                    <a:lnTo>
                      <a:pt x="424" y="1194"/>
                    </a:lnTo>
                    <a:lnTo>
                      <a:pt x="460" y="1218"/>
                    </a:lnTo>
                    <a:lnTo>
                      <a:pt x="494" y="1238"/>
                    </a:lnTo>
                    <a:lnTo>
                      <a:pt x="526" y="1250"/>
                    </a:lnTo>
                    <a:lnTo>
                      <a:pt x="556" y="1260"/>
                    </a:lnTo>
                    <a:lnTo>
                      <a:pt x="584" y="1264"/>
                    </a:lnTo>
                    <a:lnTo>
                      <a:pt x="608" y="1266"/>
                    </a:lnTo>
                    <a:lnTo>
                      <a:pt x="632" y="1266"/>
                    </a:lnTo>
                    <a:lnTo>
                      <a:pt x="650" y="1264"/>
                    </a:lnTo>
                    <a:lnTo>
                      <a:pt x="668" y="1260"/>
                    </a:lnTo>
                    <a:lnTo>
                      <a:pt x="690" y="1252"/>
                    </a:lnTo>
                    <a:lnTo>
                      <a:pt x="698" y="1248"/>
                    </a:lnTo>
                    <a:lnTo>
                      <a:pt x="698" y="1248"/>
                    </a:lnTo>
                    <a:lnTo>
                      <a:pt x="704" y="1248"/>
                    </a:lnTo>
                    <a:lnTo>
                      <a:pt x="716" y="1250"/>
                    </a:lnTo>
                    <a:lnTo>
                      <a:pt x="720" y="1252"/>
                    </a:lnTo>
                    <a:lnTo>
                      <a:pt x="720" y="1256"/>
                    </a:lnTo>
                    <a:lnTo>
                      <a:pt x="718" y="1260"/>
                    </a:lnTo>
                    <a:lnTo>
                      <a:pt x="708" y="1268"/>
                    </a:lnTo>
                    <a:lnTo>
                      <a:pt x="708" y="1268"/>
                    </a:lnTo>
                    <a:lnTo>
                      <a:pt x="686" y="1282"/>
                    </a:lnTo>
                    <a:lnTo>
                      <a:pt x="652" y="1306"/>
                    </a:lnTo>
                    <a:lnTo>
                      <a:pt x="608" y="1338"/>
                    </a:lnTo>
                    <a:lnTo>
                      <a:pt x="584" y="1360"/>
                    </a:lnTo>
                    <a:lnTo>
                      <a:pt x="558" y="1382"/>
                    </a:lnTo>
                    <a:lnTo>
                      <a:pt x="532" y="1406"/>
                    </a:lnTo>
                    <a:lnTo>
                      <a:pt x="506" y="1434"/>
                    </a:lnTo>
                    <a:lnTo>
                      <a:pt x="482" y="1462"/>
                    </a:lnTo>
                    <a:lnTo>
                      <a:pt x="458" y="1494"/>
                    </a:lnTo>
                    <a:lnTo>
                      <a:pt x="436" y="1526"/>
                    </a:lnTo>
                    <a:lnTo>
                      <a:pt x="416" y="1562"/>
                    </a:lnTo>
                    <a:lnTo>
                      <a:pt x="400" y="1598"/>
                    </a:lnTo>
                    <a:lnTo>
                      <a:pt x="386" y="1638"/>
                    </a:lnTo>
                    <a:lnTo>
                      <a:pt x="386" y="1638"/>
                    </a:lnTo>
                    <a:lnTo>
                      <a:pt x="396" y="1638"/>
                    </a:lnTo>
                    <a:lnTo>
                      <a:pt x="422" y="1638"/>
                    </a:lnTo>
                    <a:lnTo>
                      <a:pt x="460" y="1634"/>
                    </a:lnTo>
                    <a:lnTo>
                      <a:pt x="484" y="1632"/>
                    </a:lnTo>
                    <a:lnTo>
                      <a:pt x="510" y="1626"/>
                    </a:lnTo>
                    <a:lnTo>
                      <a:pt x="538" y="1620"/>
                    </a:lnTo>
                    <a:lnTo>
                      <a:pt x="568" y="1612"/>
                    </a:lnTo>
                    <a:lnTo>
                      <a:pt x="598" y="1602"/>
                    </a:lnTo>
                    <a:lnTo>
                      <a:pt x="628" y="1588"/>
                    </a:lnTo>
                    <a:lnTo>
                      <a:pt x="660" y="1572"/>
                    </a:lnTo>
                    <a:lnTo>
                      <a:pt x="690" y="1552"/>
                    </a:lnTo>
                    <a:lnTo>
                      <a:pt x="720" y="1530"/>
                    </a:lnTo>
                    <a:lnTo>
                      <a:pt x="750" y="1504"/>
                    </a:lnTo>
                    <a:lnTo>
                      <a:pt x="750" y="1504"/>
                    </a:lnTo>
                    <a:lnTo>
                      <a:pt x="752" y="1516"/>
                    </a:lnTo>
                    <a:lnTo>
                      <a:pt x="758" y="1542"/>
                    </a:lnTo>
                    <a:lnTo>
                      <a:pt x="764" y="1556"/>
                    </a:lnTo>
                    <a:lnTo>
                      <a:pt x="770" y="1566"/>
                    </a:lnTo>
                    <a:lnTo>
                      <a:pt x="774" y="1570"/>
                    </a:lnTo>
                    <a:lnTo>
                      <a:pt x="778" y="1574"/>
                    </a:lnTo>
                    <a:lnTo>
                      <a:pt x="784" y="1576"/>
                    </a:lnTo>
                    <a:lnTo>
                      <a:pt x="790" y="1576"/>
                    </a:lnTo>
                    <a:lnTo>
                      <a:pt x="790" y="1576"/>
                    </a:lnTo>
                    <a:lnTo>
                      <a:pt x="798" y="1572"/>
                    </a:lnTo>
                    <a:lnTo>
                      <a:pt x="806" y="1570"/>
                    </a:lnTo>
                    <a:lnTo>
                      <a:pt x="812" y="1564"/>
                    </a:lnTo>
                    <a:lnTo>
                      <a:pt x="816" y="1560"/>
                    </a:lnTo>
                    <a:lnTo>
                      <a:pt x="820" y="1552"/>
                    </a:lnTo>
                    <a:lnTo>
                      <a:pt x="820" y="1548"/>
                    </a:lnTo>
                    <a:lnTo>
                      <a:pt x="820" y="1548"/>
                    </a:lnTo>
                    <a:lnTo>
                      <a:pt x="828" y="1522"/>
                    </a:lnTo>
                    <a:lnTo>
                      <a:pt x="846" y="1458"/>
                    </a:lnTo>
                    <a:lnTo>
                      <a:pt x="858" y="1422"/>
                    </a:lnTo>
                    <a:lnTo>
                      <a:pt x="872" y="1386"/>
                    </a:lnTo>
                    <a:lnTo>
                      <a:pt x="888" y="1354"/>
                    </a:lnTo>
                    <a:lnTo>
                      <a:pt x="896" y="1340"/>
                    </a:lnTo>
                    <a:lnTo>
                      <a:pt x="904" y="1330"/>
                    </a:lnTo>
                    <a:lnTo>
                      <a:pt x="904" y="1330"/>
                    </a:lnTo>
                    <a:lnTo>
                      <a:pt x="904" y="1368"/>
                    </a:lnTo>
                    <a:lnTo>
                      <a:pt x="904" y="1428"/>
                    </a:lnTo>
                    <a:lnTo>
                      <a:pt x="900" y="1500"/>
                    </a:lnTo>
                    <a:lnTo>
                      <a:pt x="896" y="1540"/>
                    </a:lnTo>
                    <a:lnTo>
                      <a:pt x="892" y="1582"/>
                    </a:lnTo>
                    <a:lnTo>
                      <a:pt x="886" y="1622"/>
                    </a:lnTo>
                    <a:lnTo>
                      <a:pt x="878" y="1664"/>
                    </a:lnTo>
                    <a:lnTo>
                      <a:pt x="870" y="1702"/>
                    </a:lnTo>
                    <a:lnTo>
                      <a:pt x="858" y="1738"/>
                    </a:lnTo>
                    <a:lnTo>
                      <a:pt x="844" y="1772"/>
                    </a:lnTo>
                    <a:lnTo>
                      <a:pt x="828" y="1800"/>
                    </a:lnTo>
                    <a:lnTo>
                      <a:pt x="820" y="1814"/>
                    </a:lnTo>
                    <a:lnTo>
                      <a:pt x="810" y="1824"/>
                    </a:lnTo>
                    <a:lnTo>
                      <a:pt x="800" y="1834"/>
                    </a:lnTo>
                    <a:lnTo>
                      <a:pt x="788" y="1842"/>
                    </a:lnTo>
                    <a:lnTo>
                      <a:pt x="788" y="1842"/>
                    </a:lnTo>
                    <a:lnTo>
                      <a:pt x="784" y="1846"/>
                    </a:lnTo>
                    <a:lnTo>
                      <a:pt x="780" y="1850"/>
                    </a:lnTo>
                    <a:lnTo>
                      <a:pt x="780" y="1854"/>
                    </a:lnTo>
                    <a:lnTo>
                      <a:pt x="780" y="1858"/>
                    </a:lnTo>
                    <a:lnTo>
                      <a:pt x="784" y="1862"/>
                    </a:lnTo>
                    <a:lnTo>
                      <a:pt x="788" y="1866"/>
                    </a:lnTo>
                    <a:lnTo>
                      <a:pt x="788" y="1866"/>
                    </a:lnTo>
                    <a:lnTo>
                      <a:pt x="796" y="1872"/>
                    </a:lnTo>
                    <a:lnTo>
                      <a:pt x="806" y="1876"/>
                    </a:lnTo>
                    <a:lnTo>
                      <a:pt x="816" y="1880"/>
                    </a:lnTo>
                    <a:lnTo>
                      <a:pt x="828" y="1882"/>
                    </a:lnTo>
                    <a:lnTo>
                      <a:pt x="842" y="1882"/>
                    </a:lnTo>
                    <a:lnTo>
                      <a:pt x="858" y="1878"/>
                    </a:lnTo>
                    <a:lnTo>
                      <a:pt x="874" y="1868"/>
                    </a:lnTo>
                    <a:lnTo>
                      <a:pt x="874" y="1868"/>
                    </a:lnTo>
                    <a:lnTo>
                      <a:pt x="878" y="1866"/>
                    </a:lnTo>
                    <a:lnTo>
                      <a:pt x="884" y="1864"/>
                    </a:lnTo>
                    <a:lnTo>
                      <a:pt x="892" y="1864"/>
                    </a:lnTo>
                    <a:lnTo>
                      <a:pt x="896" y="1862"/>
                    </a:lnTo>
                    <a:lnTo>
                      <a:pt x="900" y="1860"/>
                    </a:lnTo>
                    <a:lnTo>
                      <a:pt x="904" y="1856"/>
                    </a:lnTo>
                    <a:lnTo>
                      <a:pt x="908" y="1850"/>
                    </a:lnTo>
                    <a:lnTo>
                      <a:pt x="908" y="1850"/>
                    </a:lnTo>
                    <a:lnTo>
                      <a:pt x="920" y="1822"/>
                    </a:lnTo>
                    <a:lnTo>
                      <a:pt x="932" y="1784"/>
                    </a:lnTo>
                    <a:lnTo>
                      <a:pt x="942" y="1738"/>
                    </a:lnTo>
                    <a:lnTo>
                      <a:pt x="952" y="1680"/>
                    </a:lnTo>
                    <a:lnTo>
                      <a:pt x="960" y="1610"/>
                    </a:lnTo>
                    <a:lnTo>
                      <a:pt x="968" y="1530"/>
                    </a:lnTo>
                    <a:lnTo>
                      <a:pt x="974" y="1436"/>
                    </a:lnTo>
                    <a:lnTo>
                      <a:pt x="980" y="1330"/>
                    </a:lnTo>
                    <a:lnTo>
                      <a:pt x="980" y="1330"/>
                    </a:lnTo>
                    <a:lnTo>
                      <a:pt x="988" y="1342"/>
                    </a:lnTo>
                    <a:lnTo>
                      <a:pt x="996" y="1356"/>
                    </a:lnTo>
                    <a:lnTo>
                      <a:pt x="1012" y="1388"/>
                    </a:lnTo>
                    <a:lnTo>
                      <a:pt x="1026" y="1424"/>
                    </a:lnTo>
                    <a:lnTo>
                      <a:pt x="1038" y="1460"/>
                    </a:lnTo>
                    <a:lnTo>
                      <a:pt x="1056" y="1522"/>
                    </a:lnTo>
                    <a:lnTo>
                      <a:pt x="1062" y="1548"/>
                    </a:lnTo>
                    <a:lnTo>
                      <a:pt x="1062" y="1548"/>
                    </a:lnTo>
                    <a:lnTo>
                      <a:pt x="1062" y="1552"/>
                    </a:lnTo>
                    <a:lnTo>
                      <a:pt x="1066" y="1560"/>
                    </a:lnTo>
                    <a:lnTo>
                      <a:pt x="1070" y="1564"/>
                    </a:lnTo>
                    <a:lnTo>
                      <a:pt x="1076" y="1570"/>
                    </a:lnTo>
                    <a:lnTo>
                      <a:pt x="1084" y="1572"/>
                    </a:lnTo>
                    <a:lnTo>
                      <a:pt x="1094" y="1576"/>
                    </a:lnTo>
                    <a:lnTo>
                      <a:pt x="1094" y="1576"/>
                    </a:lnTo>
                    <a:lnTo>
                      <a:pt x="1100" y="1576"/>
                    </a:lnTo>
                    <a:lnTo>
                      <a:pt x="1104" y="1574"/>
                    </a:lnTo>
                    <a:lnTo>
                      <a:pt x="1108" y="1570"/>
                    </a:lnTo>
                    <a:lnTo>
                      <a:pt x="1112" y="1566"/>
                    </a:lnTo>
                    <a:lnTo>
                      <a:pt x="1120" y="1556"/>
                    </a:lnTo>
                    <a:lnTo>
                      <a:pt x="1124" y="1542"/>
                    </a:lnTo>
                    <a:lnTo>
                      <a:pt x="1132" y="1516"/>
                    </a:lnTo>
                    <a:lnTo>
                      <a:pt x="1134" y="1504"/>
                    </a:lnTo>
                    <a:lnTo>
                      <a:pt x="1134" y="1504"/>
                    </a:lnTo>
                    <a:lnTo>
                      <a:pt x="1162" y="1530"/>
                    </a:lnTo>
                    <a:lnTo>
                      <a:pt x="1192" y="1552"/>
                    </a:lnTo>
                    <a:lnTo>
                      <a:pt x="1224" y="1572"/>
                    </a:lnTo>
                    <a:lnTo>
                      <a:pt x="1254" y="1588"/>
                    </a:lnTo>
                    <a:lnTo>
                      <a:pt x="1286" y="1602"/>
                    </a:lnTo>
                    <a:lnTo>
                      <a:pt x="1316" y="1612"/>
                    </a:lnTo>
                    <a:lnTo>
                      <a:pt x="1344" y="1620"/>
                    </a:lnTo>
                    <a:lnTo>
                      <a:pt x="1372" y="1626"/>
                    </a:lnTo>
                    <a:lnTo>
                      <a:pt x="1398" y="1632"/>
                    </a:lnTo>
                    <a:lnTo>
                      <a:pt x="1422" y="1634"/>
                    </a:lnTo>
                    <a:lnTo>
                      <a:pt x="1462" y="1638"/>
                    </a:lnTo>
                    <a:lnTo>
                      <a:pt x="1488" y="1638"/>
                    </a:lnTo>
                    <a:lnTo>
                      <a:pt x="1498" y="1638"/>
                    </a:lnTo>
                    <a:lnTo>
                      <a:pt x="1498" y="1638"/>
                    </a:lnTo>
                    <a:lnTo>
                      <a:pt x="1484" y="1598"/>
                    </a:lnTo>
                    <a:lnTo>
                      <a:pt x="1466" y="1562"/>
                    </a:lnTo>
                    <a:lnTo>
                      <a:pt x="1446" y="1526"/>
                    </a:lnTo>
                    <a:lnTo>
                      <a:pt x="1424" y="1494"/>
                    </a:lnTo>
                    <a:lnTo>
                      <a:pt x="1402" y="1462"/>
                    </a:lnTo>
                    <a:lnTo>
                      <a:pt x="1376" y="1434"/>
                    </a:lnTo>
                    <a:lnTo>
                      <a:pt x="1350" y="1406"/>
                    </a:lnTo>
                    <a:lnTo>
                      <a:pt x="1326" y="1382"/>
                    </a:lnTo>
                    <a:lnTo>
                      <a:pt x="1300" y="1360"/>
                    </a:lnTo>
                    <a:lnTo>
                      <a:pt x="1276" y="1338"/>
                    </a:lnTo>
                    <a:lnTo>
                      <a:pt x="1230" y="1306"/>
                    </a:lnTo>
                    <a:lnTo>
                      <a:pt x="1196" y="1282"/>
                    </a:lnTo>
                    <a:lnTo>
                      <a:pt x="1176" y="1268"/>
                    </a:lnTo>
                    <a:lnTo>
                      <a:pt x="1176" y="1268"/>
                    </a:lnTo>
                    <a:lnTo>
                      <a:pt x="1166" y="1260"/>
                    </a:lnTo>
                    <a:lnTo>
                      <a:pt x="1162" y="1256"/>
                    </a:lnTo>
                    <a:lnTo>
                      <a:pt x="1164" y="1252"/>
                    </a:lnTo>
                    <a:lnTo>
                      <a:pt x="1168" y="1250"/>
                    </a:lnTo>
                    <a:lnTo>
                      <a:pt x="1178" y="1248"/>
                    </a:lnTo>
                    <a:lnTo>
                      <a:pt x="1184" y="1248"/>
                    </a:lnTo>
                    <a:lnTo>
                      <a:pt x="1184" y="1248"/>
                    </a:lnTo>
                    <a:lnTo>
                      <a:pt x="1192" y="1252"/>
                    </a:lnTo>
                    <a:lnTo>
                      <a:pt x="1216" y="1260"/>
                    </a:lnTo>
                    <a:lnTo>
                      <a:pt x="1232" y="1264"/>
                    </a:lnTo>
                    <a:lnTo>
                      <a:pt x="1252" y="1266"/>
                    </a:lnTo>
                    <a:lnTo>
                      <a:pt x="1274" y="1266"/>
                    </a:lnTo>
                    <a:lnTo>
                      <a:pt x="1300" y="1264"/>
                    </a:lnTo>
                    <a:lnTo>
                      <a:pt x="1328" y="1260"/>
                    </a:lnTo>
                    <a:lnTo>
                      <a:pt x="1358" y="1250"/>
                    </a:lnTo>
                    <a:lnTo>
                      <a:pt x="1390" y="1238"/>
                    </a:lnTo>
                    <a:lnTo>
                      <a:pt x="1424" y="1218"/>
                    </a:lnTo>
                    <a:lnTo>
                      <a:pt x="1460" y="1194"/>
                    </a:lnTo>
                    <a:lnTo>
                      <a:pt x="1498" y="1162"/>
                    </a:lnTo>
                    <a:lnTo>
                      <a:pt x="1536" y="1124"/>
                    </a:lnTo>
                    <a:lnTo>
                      <a:pt x="1576" y="1076"/>
                    </a:lnTo>
                    <a:lnTo>
                      <a:pt x="1576" y="1076"/>
                    </a:lnTo>
                    <a:lnTo>
                      <a:pt x="1616" y="1028"/>
                    </a:lnTo>
                    <a:lnTo>
                      <a:pt x="1652" y="986"/>
                    </a:lnTo>
                    <a:lnTo>
                      <a:pt x="1684" y="950"/>
                    </a:lnTo>
                    <a:lnTo>
                      <a:pt x="1716" y="918"/>
                    </a:lnTo>
                    <a:lnTo>
                      <a:pt x="1744" y="892"/>
                    </a:lnTo>
                    <a:lnTo>
                      <a:pt x="1768" y="870"/>
                    </a:lnTo>
                    <a:lnTo>
                      <a:pt x="1790" y="850"/>
                    </a:lnTo>
                    <a:lnTo>
                      <a:pt x="1810" y="836"/>
                    </a:lnTo>
                    <a:lnTo>
                      <a:pt x="1844" y="816"/>
                    </a:lnTo>
                    <a:lnTo>
                      <a:pt x="1866" y="806"/>
                    </a:lnTo>
                    <a:lnTo>
                      <a:pt x="1880" y="802"/>
                    </a:lnTo>
                    <a:lnTo>
                      <a:pt x="1884" y="800"/>
                    </a:lnTo>
                    <a:lnTo>
                      <a:pt x="1884" y="800"/>
                    </a:lnTo>
                    <a:lnTo>
                      <a:pt x="1764" y="794"/>
                    </a:lnTo>
                    <a:lnTo>
                      <a:pt x="1668" y="792"/>
                    </a:lnTo>
                    <a:lnTo>
                      <a:pt x="1590" y="794"/>
                    </a:lnTo>
                    <a:lnTo>
                      <a:pt x="1528" y="798"/>
                    </a:lnTo>
                    <a:lnTo>
                      <a:pt x="1480" y="804"/>
                    </a:lnTo>
                    <a:lnTo>
                      <a:pt x="1442" y="812"/>
                    </a:lnTo>
                    <a:lnTo>
                      <a:pt x="1380" y="826"/>
                    </a:lnTo>
                    <a:lnTo>
                      <a:pt x="1380" y="826"/>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95" name="Freeform 32"/>
              <p:cNvSpPr>
                <a:spLocks noChangeAspect="1"/>
              </p:cNvSpPr>
              <p:nvPr/>
            </p:nvSpPr>
            <p:spPr bwMode="auto">
              <a:xfrm rot="6220444">
                <a:off x="7291403" y="1558152"/>
                <a:ext cx="570505" cy="1349733"/>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96" name="Freeform 16"/>
              <p:cNvSpPr>
                <a:spLocks noChangeAspect="1"/>
              </p:cNvSpPr>
              <p:nvPr/>
            </p:nvSpPr>
            <p:spPr bwMode="auto">
              <a:xfrm rot="6533397">
                <a:off x="7959862" y="4914145"/>
                <a:ext cx="854656" cy="1307334"/>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97" name="Freeform 20"/>
              <p:cNvSpPr>
                <a:spLocks noChangeAspect="1"/>
              </p:cNvSpPr>
              <p:nvPr/>
            </p:nvSpPr>
            <p:spPr bwMode="auto">
              <a:xfrm rot="7604267">
                <a:off x="7426592" y="5451070"/>
                <a:ext cx="795973" cy="1524580"/>
              </a:xfrm>
              <a:custGeom>
                <a:avLst/>
                <a:gdLst/>
                <a:ahLst/>
                <a:cxnLst>
                  <a:cxn ang="0">
                    <a:pos x="846" y="504"/>
                  </a:cxn>
                  <a:cxn ang="0">
                    <a:pos x="764" y="522"/>
                  </a:cxn>
                  <a:cxn ang="0">
                    <a:pos x="702" y="500"/>
                  </a:cxn>
                  <a:cxn ang="0">
                    <a:pos x="660" y="452"/>
                  </a:cxn>
                  <a:cxn ang="0">
                    <a:pos x="620" y="326"/>
                  </a:cxn>
                  <a:cxn ang="0">
                    <a:pos x="612" y="232"/>
                  </a:cxn>
                  <a:cxn ang="0">
                    <a:pos x="556" y="198"/>
                  </a:cxn>
                  <a:cxn ang="0">
                    <a:pos x="474" y="96"/>
                  </a:cxn>
                  <a:cxn ang="0">
                    <a:pos x="422" y="0"/>
                  </a:cxn>
                  <a:cxn ang="0">
                    <a:pos x="368" y="114"/>
                  </a:cxn>
                  <a:cxn ang="0">
                    <a:pos x="300" y="214"/>
                  </a:cxn>
                  <a:cxn ang="0">
                    <a:pos x="256" y="244"/>
                  </a:cxn>
                  <a:cxn ang="0">
                    <a:pos x="256" y="370"/>
                  </a:cxn>
                  <a:cxn ang="0">
                    <a:pos x="226" y="484"/>
                  </a:cxn>
                  <a:cxn ang="0">
                    <a:pos x="184" y="530"/>
                  </a:cxn>
                  <a:cxn ang="0">
                    <a:pos x="120" y="550"/>
                  </a:cxn>
                  <a:cxn ang="0">
                    <a:pos x="28" y="530"/>
                  </a:cxn>
                  <a:cxn ang="0">
                    <a:pos x="60" y="602"/>
                  </a:cxn>
                  <a:cxn ang="0">
                    <a:pos x="166" y="772"/>
                  </a:cxn>
                  <a:cxn ang="0">
                    <a:pos x="204" y="874"/>
                  </a:cxn>
                  <a:cxn ang="0">
                    <a:pos x="194" y="930"/>
                  </a:cxn>
                  <a:cxn ang="0">
                    <a:pos x="136" y="948"/>
                  </a:cxn>
                  <a:cxn ang="0">
                    <a:pos x="50" y="928"/>
                  </a:cxn>
                  <a:cxn ang="0">
                    <a:pos x="48" y="964"/>
                  </a:cxn>
                  <a:cxn ang="0">
                    <a:pos x="74" y="1006"/>
                  </a:cxn>
                  <a:cxn ang="0">
                    <a:pos x="144" y="1062"/>
                  </a:cxn>
                  <a:cxn ang="0">
                    <a:pos x="290" y="1168"/>
                  </a:cxn>
                  <a:cxn ang="0">
                    <a:pos x="418" y="1298"/>
                  </a:cxn>
                  <a:cxn ang="0">
                    <a:pos x="474" y="1394"/>
                  </a:cxn>
                  <a:cxn ang="0">
                    <a:pos x="468" y="1514"/>
                  </a:cxn>
                  <a:cxn ang="0">
                    <a:pos x="438" y="1640"/>
                  </a:cxn>
                  <a:cxn ang="0">
                    <a:pos x="398" y="1694"/>
                  </a:cxn>
                  <a:cxn ang="0">
                    <a:pos x="394" y="1704"/>
                  </a:cxn>
                  <a:cxn ang="0">
                    <a:pos x="416" y="1718"/>
                  </a:cxn>
                  <a:cxn ang="0">
                    <a:pos x="456" y="1712"/>
                  </a:cxn>
                  <a:cxn ang="0">
                    <a:pos x="472" y="1706"/>
                  </a:cxn>
                  <a:cxn ang="0">
                    <a:pos x="492" y="1662"/>
                  </a:cxn>
                  <a:cxn ang="0">
                    <a:pos x="512" y="1528"/>
                  </a:cxn>
                  <a:cxn ang="0">
                    <a:pos x="536" y="1370"/>
                  </a:cxn>
                  <a:cxn ang="0">
                    <a:pos x="594" y="1262"/>
                  </a:cxn>
                  <a:cxn ang="0">
                    <a:pos x="724" y="1116"/>
                  </a:cxn>
                  <a:cxn ang="0">
                    <a:pos x="838" y="1014"/>
                  </a:cxn>
                  <a:cxn ang="0">
                    <a:pos x="884" y="942"/>
                  </a:cxn>
                  <a:cxn ang="0">
                    <a:pos x="890" y="884"/>
                  </a:cxn>
                  <a:cxn ang="0">
                    <a:pos x="874" y="836"/>
                  </a:cxn>
                  <a:cxn ang="0">
                    <a:pos x="792" y="866"/>
                  </a:cxn>
                  <a:cxn ang="0">
                    <a:pos x="732" y="860"/>
                  </a:cxn>
                  <a:cxn ang="0">
                    <a:pos x="720" y="814"/>
                  </a:cxn>
                  <a:cxn ang="0">
                    <a:pos x="752" y="720"/>
                  </a:cxn>
                  <a:cxn ang="0">
                    <a:pos x="844" y="556"/>
                  </a:cxn>
                </a:cxnLst>
                <a:rect l="0" t="0" r="r" b="b"/>
                <a:pathLst>
                  <a:path w="898" h="1720">
                    <a:moveTo>
                      <a:pt x="898" y="476"/>
                    </a:moveTo>
                    <a:lnTo>
                      <a:pt x="898" y="476"/>
                    </a:lnTo>
                    <a:lnTo>
                      <a:pt x="872" y="492"/>
                    </a:lnTo>
                    <a:lnTo>
                      <a:pt x="846" y="504"/>
                    </a:lnTo>
                    <a:lnTo>
                      <a:pt x="824" y="512"/>
                    </a:lnTo>
                    <a:lnTo>
                      <a:pt x="802" y="518"/>
                    </a:lnTo>
                    <a:lnTo>
                      <a:pt x="782" y="520"/>
                    </a:lnTo>
                    <a:lnTo>
                      <a:pt x="764" y="522"/>
                    </a:lnTo>
                    <a:lnTo>
                      <a:pt x="746" y="520"/>
                    </a:lnTo>
                    <a:lnTo>
                      <a:pt x="730" y="514"/>
                    </a:lnTo>
                    <a:lnTo>
                      <a:pt x="716" y="508"/>
                    </a:lnTo>
                    <a:lnTo>
                      <a:pt x="702" y="500"/>
                    </a:lnTo>
                    <a:lnTo>
                      <a:pt x="690" y="490"/>
                    </a:lnTo>
                    <a:lnTo>
                      <a:pt x="680" y="480"/>
                    </a:lnTo>
                    <a:lnTo>
                      <a:pt x="670" y="466"/>
                    </a:lnTo>
                    <a:lnTo>
                      <a:pt x="660" y="452"/>
                    </a:lnTo>
                    <a:lnTo>
                      <a:pt x="646" y="422"/>
                    </a:lnTo>
                    <a:lnTo>
                      <a:pt x="634" y="390"/>
                    </a:lnTo>
                    <a:lnTo>
                      <a:pt x="626" y="358"/>
                    </a:lnTo>
                    <a:lnTo>
                      <a:pt x="620" y="326"/>
                    </a:lnTo>
                    <a:lnTo>
                      <a:pt x="616" y="296"/>
                    </a:lnTo>
                    <a:lnTo>
                      <a:pt x="612" y="250"/>
                    </a:lnTo>
                    <a:lnTo>
                      <a:pt x="612" y="232"/>
                    </a:lnTo>
                    <a:lnTo>
                      <a:pt x="612" y="232"/>
                    </a:lnTo>
                    <a:lnTo>
                      <a:pt x="598" y="228"/>
                    </a:lnTo>
                    <a:lnTo>
                      <a:pt x="584" y="222"/>
                    </a:lnTo>
                    <a:lnTo>
                      <a:pt x="570" y="210"/>
                    </a:lnTo>
                    <a:lnTo>
                      <a:pt x="556" y="198"/>
                    </a:lnTo>
                    <a:lnTo>
                      <a:pt x="540" y="184"/>
                    </a:lnTo>
                    <a:lnTo>
                      <a:pt x="526" y="168"/>
                    </a:lnTo>
                    <a:lnTo>
                      <a:pt x="498" y="132"/>
                    </a:lnTo>
                    <a:lnTo>
                      <a:pt x="474" y="96"/>
                    </a:lnTo>
                    <a:lnTo>
                      <a:pt x="452" y="62"/>
                    </a:lnTo>
                    <a:lnTo>
                      <a:pt x="424" y="14"/>
                    </a:lnTo>
                    <a:lnTo>
                      <a:pt x="424" y="14"/>
                    </a:lnTo>
                    <a:lnTo>
                      <a:pt x="422" y="0"/>
                    </a:lnTo>
                    <a:lnTo>
                      <a:pt x="422" y="0"/>
                    </a:lnTo>
                    <a:lnTo>
                      <a:pt x="406" y="34"/>
                    </a:lnTo>
                    <a:lnTo>
                      <a:pt x="390" y="70"/>
                    </a:lnTo>
                    <a:lnTo>
                      <a:pt x="368" y="114"/>
                    </a:lnTo>
                    <a:lnTo>
                      <a:pt x="342" y="156"/>
                    </a:lnTo>
                    <a:lnTo>
                      <a:pt x="328" y="178"/>
                    </a:lnTo>
                    <a:lnTo>
                      <a:pt x="314" y="196"/>
                    </a:lnTo>
                    <a:lnTo>
                      <a:pt x="300" y="214"/>
                    </a:lnTo>
                    <a:lnTo>
                      <a:pt x="286" y="228"/>
                    </a:lnTo>
                    <a:lnTo>
                      <a:pt x="270" y="238"/>
                    </a:lnTo>
                    <a:lnTo>
                      <a:pt x="256" y="244"/>
                    </a:lnTo>
                    <a:lnTo>
                      <a:pt x="256" y="244"/>
                    </a:lnTo>
                    <a:lnTo>
                      <a:pt x="258" y="262"/>
                    </a:lnTo>
                    <a:lnTo>
                      <a:pt x="260" y="308"/>
                    </a:lnTo>
                    <a:lnTo>
                      <a:pt x="260" y="338"/>
                    </a:lnTo>
                    <a:lnTo>
                      <a:pt x="256" y="370"/>
                    </a:lnTo>
                    <a:lnTo>
                      <a:pt x="252" y="404"/>
                    </a:lnTo>
                    <a:lnTo>
                      <a:pt x="244" y="438"/>
                    </a:lnTo>
                    <a:lnTo>
                      <a:pt x="234" y="468"/>
                    </a:lnTo>
                    <a:lnTo>
                      <a:pt x="226" y="484"/>
                    </a:lnTo>
                    <a:lnTo>
                      <a:pt x="218" y="496"/>
                    </a:lnTo>
                    <a:lnTo>
                      <a:pt x="208" y="510"/>
                    </a:lnTo>
                    <a:lnTo>
                      <a:pt x="198" y="520"/>
                    </a:lnTo>
                    <a:lnTo>
                      <a:pt x="184" y="530"/>
                    </a:lnTo>
                    <a:lnTo>
                      <a:pt x="172" y="538"/>
                    </a:lnTo>
                    <a:lnTo>
                      <a:pt x="156" y="544"/>
                    </a:lnTo>
                    <a:lnTo>
                      <a:pt x="140" y="548"/>
                    </a:lnTo>
                    <a:lnTo>
                      <a:pt x="120" y="550"/>
                    </a:lnTo>
                    <a:lnTo>
                      <a:pt x="100" y="550"/>
                    </a:lnTo>
                    <a:lnTo>
                      <a:pt x="78" y="546"/>
                    </a:lnTo>
                    <a:lnTo>
                      <a:pt x="54" y="540"/>
                    </a:lnTo>
                    <a:lnTo>
                      <a:pt x="28" y="530"/>
                    </a:lnTo>
                    <a:lnTo>
                      <a:pt x="0" y="518"/>
                    </a:lnTo>
                    <a:lnTo>
                      <a:pt x="0" y="518"/>
                    </a:lnTo>
                    <a:lnTo>
                      <a:pt x="18" y="542"/>
                    </a:lnTo>
                    <a:lnTo>
                      <a:pt x="60" y="602"/>
                    </a:lnTo>
                    <a:lnTo>
                      <a:pt x="88" y="640"/>
                    </a:lnTo>
                    <a:lnTo>
                      <a:pt x="116" y="682"/>
                    </a:lnTo>
                    <a:lnTo>
                      <a:pt x="142" y="728"/>
                    </a:lnTo>
                    <a:lnTo>
                      <a:pt x="166" y="772"/>
                    </a:lnTo>
                    <a:lnTo>
                      <a:pt x="186" y="816"/>
                    </a:lnTo>
                    <a:lnTo>
                      <a:pt x="194" y="836"/>
                    </a:lnTo>
                    <a:lnTo>
                      <a:pt x="200" y="856"/>
                    </a:lnTo>
                    <a:lnTo>
                      <a:pt x="204" y="874"/>
                    </a:lnTo>
                    <a:lnTo>
                      <a:pt x="206" y="892"/>
                    </a:lnTo>
                    <a:lnTo>
                      <a:pt x="204" y="906"/>
                    </a:lnTo>
                    <a:lnTo>
                      <a:pt x="202" y="920"/>
                    </a:lnTo>
                    <a:lnTo>
                      <a:pt x="194" y="930"/>
                    </a:lnTo>
                    <a:lnTo>
                      <a:pt x="186" y="940"/>
                    </a:lnTo>
                    <a:lnTo>
                      <a:pt x="172" y="946"/>
                    </a:lnTo>
                    <a:lnTo>
                      <a:pt x="156" y="948"/>
                    </a:lnTo>
                    <a:lnTo>
                      <a:pt x="136" y="948"/>
                    </a:lnTo>
                    <a:lnTo>
                      <a:pt x="112" y="946"/>
                    </a:lnTo>
                    <a:lnTo>
                      <a:pt x="82" y="940"/>
                    </a:lnTo>
                    <a:lnTo>
                      <a:pt x="50" y="928"/>
                    </a:lnTo>
                    <a:lnTo>
                      <a:pt x="50" y="928"/>
                    </a:lnTo>
                    <a:lnTo>
                      <a:pt x="48" y="932"/>
                    </a:lnTo>
                    <a:lnTo>
                      <a:pt x="46" y="938"/>
                    </a:lnTo>
                    <a:lnTo>
                      <a:pt x="44" y="948"/>
                    </a:lnTo>
                    <a:lnTo>
                      <a:pt x="48" y="964"/>
                    </a:lnTo>
                    <a:lnTo>
                      <a:pt x="52" y="972"/>
                    </a:lnTo>
                    <a:lnTo>
                      <a:pt x="56" y="982"/>
                    </a:lnTo>
                    <a:lnTo>
                      <a:pt x="64" y="994"/>
                    </a:lnTo>
                    <a:lnTo>
                      <a:pt x="74" y="1006"/>
                    </a:lnTo>
                    <a:lnTo>
                      <a:pt x="86" y="1018"/>
                    </a:lnTo>
                    <a:lnTo>
                      <a:pt x="102" y="1032"/>
                    </a:lnTo>
                    <a:lnTo>
                      <a:pt x="122" y="1046"/>
                    </a:lnTo>
                    <a:lnTo>
                      <a:pt x="144" y="1062"/>
                    </a:lnTo>
                    <a:lnTo>
                      <a:pt x="144" y="1062"/>
                    </a:lnTo>
                    <a:lnTo>
                      <a:pt x="192" y="1094"/>
                    </a:lnTo>
                    <a:lnTo>
                      <a:pt x="240" y="1130"/>
                    </a:lnTo>
                    <a:lnTo>
                      <a:pt x="290" y="1168"/>
                    </a:lnTo>
                    <a:lnTo>
                      <a:pt x="336" y="1208"/>
                    </a:lnTo>
                    <a:lnTo>
                      <a:pt x="380" y="1252"/>
                    </a:lnTo>
                    <a:lnTo>
                      <a:pt x="400" y="1274"/>
                    </a:lnTo>
                    <a:lnTo>
                      <a:pt x="418" y="1298"/>
                    </a:lnTo>
                    <a:lnTo>
                      <a:pt x="436" y="1320"/>
                    </a:lnTo>
                    <a:lnTo>
                      <a:pt x="450" y="1344"/>
                    </a:lnTo>
                    <a:lnTo>
                      <a:pt x="464" y="1370"/>
                    </a:lnTo>
                    <a:lnTo>
                      <a:pt x="474" y="1394"/>
                    </a:lnTo>
                    <a:lnTo>
                      <a:pt x="474" y="1394"/>
                    </a:lnTo>
                    <a:lnTo>
                      <a:pt x="474" y="1428"/>
                    </a:lnTo>
                    <a:lnTo>
                      <a:pt x="472" y="1470"/>
                    </a:lnTo>
                    <a:lnTo>
                      <a:pt x="468" y="1514"/>
                    </a:lnTo>
                    <a:lnTo>
                      <a:pt x="462" y="1558"/>
                    </a:lnTo>
                    <a:lnTo>
                      <a:pt x="452" y="1602"/>
                    </a:lnTo>
                    <a:lnTo>
                      <a:pt x="446" y="1622"/>
                    </a:lnTo>
                    <a:lnTo>
                      <a:pt x="438" y="1640"/>
                    </a:lnTo>
                    <a:lnTo>
                      <a:pt x="430" y="1658"/>
                    </a:lnTo>
                    <a:lnTo>
                      <a:pt x="422" y="1672"/>
                    </a:lnTo>
                    <a:lnTo>
                      <a:pt x="410" y="1686"/>
                    </a:lnTo>
                    <a:lnTo>
                      <a:pt x="398" y="1694"/>
                    </a:lnTo>
                    <a:lnTo>
                      <a:pt x="398" y="1694"/>
                    </a:lnTo>
                    <a:lnTo>
                      <a:pt x="396" y="1696"/>
                    </a:lnTo>
                    <a:lnTo>
                      <a:pt x="394" y="1700"/>
                    </a:lnTo>
                    <a:lnTo>
                      <a:pt x="394" y="1704"/>
                    </a:lnTo>
                    <a:lnTo>
                      <a:pt x="398" y="1710"/>
                    </a:lnTo>
                    <a:lnTo>
                      <a:pt x="398" y="1710"/>
                    </a:lnTo>
                    <a:lnTo>
                      <a:pt x="404" y="1714"/>
                    </a:lnTo>
                    <a:lnTo>
                      <a:pt x="416" y="1718"/>
                    </a:lnTo>
                    <a:lnTo>
                      <a:pt x="424" y="1720"/>
                    </a:lnTo>
                    <a:lnTo>
                      <a:pt x="434" y="1720"/>
                    </a:lnTo>
                    <a:lnTo>
                      <a:pt x="444" y="1718"/>
                    </a:lnTo>
                    <a:lnTo>
                      <a:pt x="456" y="1712"/>
                    </a:lnTo>
                    <a:lnTo>
                      <a:pt x="456" y="1712"/>
                    </a:lnTo>
                    <a:lnTo>
                      <a:pt x="460" y="1708"/>
                    </a:lnTo>
                    <a:lnTo>
                      <a:pt x="466" y="1708"/>
                    </a:lnTo>
                    <a:lnTo>
                      <a:pt x="472" y="1706"/>
                    </a:lnTo>
                    <a:lnTo>
                      <a:pt x="478" y="1698"/>
                    </a:lnTo>
                    <a:lnTo>
                      <a:pt x="478" y="1698"/>
                    </a:lnTo>
                    <a:lnTo>
                      <a:pt x="484" y="1684"/>
                    </a:lnTo>
                    <a:lnTo>
                      <a:pt x="492" y="1662"/>
                    </a:lnTo>
                    <a:lnTo>
                      <a:pt x="498" y="1638"/>
                    </a:lnTo>
                    <a:lnTo>
                      <a:pt x="502" y="1606"/>
                    </a:lnTo>
                    <a:lnTo>
                      <a:pt x="508" y="1570"/>
                    </a:lnTo>
                    <a:lnTo>
                      <a:pt x="512" y="1528"/>
                    </a:lnTo>
                    <a:lnTo>
                      <a:pt x="520" y="1426"/>
                    </a:lnTo>
                    <a:lnTo>
                      <a:pt x="520" y="1426"/>
                    </a:lnTo>
                    <a:lnTo>
                      <a:pt x="526" y="1398"/>
                    </a:lnTo>
                    <a:lnTo>
                      <a:pt x="536" y="1370"/>
                    </a:lnTo>
                    <a:lnTo>
                      <a:pt x="546" y="1344"/>
                    </a:lnTo>
                    <a:lnTo>
                      <a:pt x="560" y="1316"/>
                    </a:lnTo>
                    <a:lnTo>
                      <a:pt x="576" y="1290"/>
                    </a:lnTo>
                    <a:lnTo>
                      <a:pt x="594" y="1262"/>
                    </a:lnTo>
                    <a:lnTo>
                      <a:pt x="612" y="1236"/>
                    </a:lnTo>
                    <a:lnTo>
                      <a:pt x="632" y="1212"/>
                    </a:lnTo>
                    <a:lnTo>
                      <a:pt x="676" y="1162"/>
                    </a:lnTo>
                    <a:lnTo>
                      <a:pt x="724" y="1116"/>
                    </a:lnTo>
                    <a:lnTo>
                      <a:pt x="770" y="1072"/>
                    </a:lnTo>
                    <a:lnTo>
                      <a:pt x="816" y="1032"/>
                    </a:lnTo>
                    <a:lnTo>
                      <a:pt x="816" y="1032"/>
                    </a:lnTo>
                    <a:lnTo>
                      <a:pt x="838" y="1014"/>
                    </a:lnTo>
                    <a:lnTo>
                      <a:pt x="854" y="996"/>
                    </a:lnTo>
                    <a:lnTo>
                      <a:pt x="866" y="978"/>
                    </a:lnTo>
                    <a:lnTo>
                      <a:pt x="876" y="960"/>
                    </a:lnTo>
                    <a:lnTo>
                      <a:pt x="884" y="942"/>
                    </a:lnTo>
                    <a:lnTo>
                      <a:pt x="888" y="926"/>
                    </a:lnTo>
                    <a:lnTo>
                      <a:pt x="890" y="910"/>
                    </a:lnTo>
                    <a:lnTo>
                      <a:pt x="890" y="896"/>
                    </a:lnTo>
                    <a:lnTo>
                      <a:pt x="890" y="884"/>
                    </a:lnTo>
                    <a:lnTo>
                      <a:pt x="888" y="872"/>
                    </a:lnTo>
                    <a:lnTo>
                      <a:pt x="882" y="852"/>
                    </a:lnTo>
                    <a:lnTo>
                      <a:pt x="876" y="840"/>
                    </a:lnTo>
                    <a:lnTo>
                      <a:pt x="874" y="836"/>
                    </a:lnTo>
                    <a:lnTo>
                      <a:pt x="874" y="836"/>
                    </a:lnTo>
                    <a:lnTo>
                      <a:pt x="842" y="850"/>
                    </a:lnTo>
                    <a:lnTo>
                      <a:pt x="816" y="860"/>
                    </a:lnTo>
                    <a:lnTo>
                      <a:pt x="792" y="866"/>
                    </a:lnTo>
                    <a:lnTo>
                      <a:pt x="772" y="870"/>
                    </a:lnTo>
                    <a:lnTo>
                      <a:pt x="756" y="870"/>
                    </a:lnTo>
                    <a:lnTo>
                      <a:pt x="742" y="866"/>
                    </a:lnTo>
                    <a:lnTo>
                      <a:pt x="732" y="860"/>
                    </a:lnTo>
                    <a:lnTo>
                      <a:pt x="726" y="852"/>
                    </a:lnTo>
                    <a:lnTo>
                      <a:pt x="722" y="842"/>
                    </a:lnTo>
                    <a:lnTo>
                      <a:pt x="720" y="828"/>
                    </a:lnTo>
                    <a:lnTo>
                      <a:pt x="720" y="814"/>
                    </a:lnTo>
                    <a:lnTo>
                      <a:pt x="724" y="798"/>
                    </a:lnTo>
                    <a:lnTo>
                      <a:pt x="728" y="780"/>
                    </a:lnTo>
                    <a:lnTo>
                      <a:pt x="734" y="760"/>
                    </a:lnTo>
                    <a:lnTo>
                      <a:pt x="752" y="720"/>
                    </a:lnTo>
                    <a:lnTo>
                      <a:pt x="772" y="678"/>
                    </a:lnTo>
                    <a:lnTo>
                      <a:pt x="796" y="636"/>
                    </a:lnTo>
                    <a:lnTo>
                      <a:pt x="820" y="594"/>
                    </a:lnTo>
                    <a:lnTo>
                      <a:pt x="844" y="556"/>
                    </a:lnTo>
                    <a:lnTo>
                      <a:pt x="882" y="498"/>
                    </a:lnTo>
                    <a:lnTo>
                      <a:pt x="898" y="476"/>
                    </a:lnTo>
                    <a:lnTo>
                      <a:pt x="898" y="476"/>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grpSp>
        <p:grpSp>
          <p:nvGrpSpPr>
            <p:cNvPr id="63" name="Group 189"/>
            <p:cNvGrpSpPr/>
            <p:nvPr/>
          </p:nvGrpSpPr>
          <p:grpSpPr>
            <a:xfrm>
              <a:off x="1" y="189385"/>
              <a:ext cx="9143999" cy="6668614"/>
              <a:chOff x="1" y="189385"/>
              <a:chExt cx="9143999" cy="6668614"/>
            </a:xfrm>
          </p:grpSpPr>
          <p:sp>
            <p:nvSpPr>
              <p:cNvPr id="82" name="Freeform 12"/>
              <p:cNvSpPr>
                <a:spLocks noChangeAspect="1"/>
              </p:cNvSpPr>
              <p:nvPr/>
            </p:nvSpPr>
            <p:spPr bwMode="auto">
              <a:xfrm rot="19954067">
                <a:off x="7722899" y="3726444"/>
                <a:ext cx="934359" cy="972946"/>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8000"/>
                </a:schemeClr>
              </a:solidFill>
              <a:ln w="9525">
                <a:noFill/>
                <a:round/>
                <a:headEnd/>
                <a:tailEnd/>
              </a:ln>
              <a:effectLst>
                <a:glow rad="50800">
                  <a:schemeClr val="accent1">
                    <a:alpha val="15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83" name="Freeform 20"/>
              <p:cNvSpPr>
                <a:spLocks noChangeAspect="1"/>
              </p:cNvSpPr>
              <p:nvPr/>
            </p:nvSpPr>
            <p:spPr bwMode="auto">
              <a:xfrm rot="12859877">
                <a:off x="6911677" y="5192992"/>
                <a:ext cx="658602" cy="1261468"/>
              </a:xfrm>
              <a:custGeom>
                <a:avLst/>
                <a:gdLst/>
                <a:ahLst/>
                <a:cxnLst>
                  <a:cxn ang="0">
                    <a:pos x="846" y="504"/>
                  </a:cxn>
                  <a:cxn ang="0">
                    <a:pos x="764" y="522"/>
                  </a:cxn>
                  <a:cxn ang="0">
                    <a:pos x="702" y="500"/>
                  </a:cxn>
                  <a:cxn ang="0">
                    <a:pos x="660" y="452"/>
                  </a:cxn>
                  <a:cxn ang="0">
                    <a:pos x="620" y="326"/>
                  </a:cxn>
                  <a:cxn ang="0">
                    <a:pos x="612" y="232"/>
                  </a:cxn>
                  <a:cxn ang="0">
                    <a:pos x="556" y="198"/>
                  </a:cxn>
                  <a:cxn ang="0">
                    <a:pos x="474" y="96"/>
                  </a:cxn>
                  <a:cxn ang="0">
                    <a:pos x="422" y="0"/>
                  </a:cxn>
                  <a:cxn ang="0">
                    <a:pos x="368" y="114"/>
                  </a:cxn>
                  <a:cxn ang="0">
                    <a:pos x="300" y="214"/>
                  </a:cxn>
                  <a:cxn ang="0">
                    <a:pos x="256" y="244"/>
                  </a:cxn>
                  <a:cxn ang="0">
                    <a:pos x="256" y="370"/>
                  </a:cxn>
                  <a:cxn ang="0">
                    <a:pos x="226" y="484"/>
                  </a:cxn>
                  <a:cxn ang="0">
                    <a:pos x="184" y="530"/>
                  </a:cxn>
                  <a:cxn ang="0">
                    <a:pos x="120" y="550"/>
                  </a:cxn>
                  <a:cxn ang="0">
                    <a:pos x="28" y="530"/>
                  </a:cxn>
                  <a:cxn ang="0">
                    <a:pos x="60" y="602"/>
                  </a:cxn>
                  <a:cxn ang="0">
                    <a:pos x="166" y="772"/>
                  </a:cxn>
                  <a:cxn ang="0">
                    <a:pos x="204" y="874"/>
                  </a:cxn>
                  <a:cxn ang="0">
                    <a:pos x="194" y="930"/>
                  </a:cxn>
                  <a:cxn ang="0">
                    <a:pos x="136" y="948"/>
                  </a:cxn>
                  <a:cxn ang="0">
                    <a:pos x="50" y="928"/>
                  </a:cxn>
                  <a:cxn ang="0">
                    <a:pos x="48" y="964"/>
                  </a:cxn>
                  <a:cxn ang="0">
                    <a:pos x="74" y="1006"/>
                  </a:cxn>
                  <a:cxn ang="0">
                    <a:pos x="144" y="1062"/>
                  </a:cxn>
                  <a:cxn ang="0">
                    <a:pos x="290" y="1168"/>
                  </a:cxn>
                  <a:cxn ang="0">
                    <a:pos x="418" y="1298"/>
                  </a:cxn>
                  <a:cxn ang="0">
                    <a:pos x="474" y="1394"/>
                  </a:cxn>
                  <a:cxn ang="0">
                    <a:pos x="468" y="1514"/>
                  </a:cxn>
                  <a:cxn ang="0">
                    <a:pos x="438" y="1640"/>
                  </a:cxn>
                  <a:cxn ang="0">
                    <a:pos x="398" y="1694"/>
                  </a:cxn>
                  <a:cxn ang="0">
                    <a:pos x="394" y="1704"/>
                  </a:cxn>
                  <a:cxn ang="0">
                    <a:pos x="416" y="1718"/>
                  </a:cxn>
                  <a:cxn ang="0">
                    <a:pos x="456" y="1712"/>
                  </a:cxn>
                  <a:cxn ang="0">
                    <a:pos x="472" y="1706"/>
                  </a:cxn>
                  <a:cxn ang="0">
                    <a:pos x="492" y="1662"/>
                  </a:cxn>
                  <a:cxn ang="0">
                    <a:pos x="512" y="1528"/>
                  </a:cxn>
                  <a:cxn ang="0">
                    <a:pos x="536" y="1370"/>
                  </a:cxn>
                  <a:cxn ang="0">
                    <a:pos x="594" y="1262"/>
                  </a:cxn>
                  <a:cxn ang="0">
                    <a:pos x="724" y="1116"/>
                  </a:cxn>
                  <a:cxn ang="0">
                    <a:pos x="838" y="1014"/>
                  </a:cxn>
                  <a:cxn ang="0">
                    <a:pos x="884" y="942"/>
                  </a:cxn>
                  <a:cxn ang="0">
                    <a:pos x="890" y="884"/>
                  </a:cxn>
                  <a:cxn ang="0">
                    <a:pos x="874" y="836"/>
                  </a:cxn>
                  <a:cxn ang="0">
                    <a:pos x="792" y="866"/>
                  </a:cxn>
                  <a:cxn ang="0">
                    <a:pos x="732" y="860"/>
                  </a:cxn>
                  <a:cxn ang="0">
                    <a:pos x="720" y="814"/>
                  </a:cxn>
                  <a:cxn ang="0">
                    <a:pos x="752" y="720"/>
                  </a:cxn>
                  <a:cxn ang="0">
                    <a:pos x="844" y="556"/>
                  </a:cxn>
                </a:cxnLst>
                <a:rect l="0" t="0" r="r" b="b"/>
                <a:pathLst>
                  <a:path w="898" h="1720">
                    <a:moveTo>
                      <a:pt x="898" y="476"/>
                    </a:moveTo>
                    <a:lnTo>
                      <a:pt x="898" y="476"/>
                    </a:lnTo>
                    <a:lnTo>
                      <a:pt x="872" y="492"/>
                    </a:lnTo>
                    <a:lnTo>
                      <a:pt x="846" y="504"/>
                    </a:lnTo>
                    <a:lnTo>
                      <a:pt x="824" y="512"/>
                    </a:lnTo>
                    <a:lnTo>
                      <a:pt x="802" y="518"/>
                    </a:lnTo>
                    <a:lnTo>
                      <a:pt x="782" y="520"/>
                    </a:lnTo>
                    <a:lnTo>
                      <a:pt x="764" y="522"/>
                    </a:lnTo>
                    <a:lnTo>
                      <a:pt x="746" y="520"/>
                    </a:lnTo>
                    <a:lnTo>
                      <a:pt x="730" y="514"/>
                    </a:lnTo>
                    <a:lnTo>
                      <a:pt x="716" y="508"/>
                    </a:lnTo>
                    <a:lnTo>
                      <a:pt x="702" y="500"/>
                    </a:lnTo>
                    <a:lnTo>
                      <a:pt x="690" y="490"/>
                    </a:lnTo>
                    <a:lnTo>
                      <a:pt x="680" y="480"/>
                    </a:lnTo>
                    <a:lnTo>
                      <a:pt x="670" y="466"/>
                    </a:lnTo>
                    <a:lnTo>
                      <a:pt x="660" y="452"/>
                    </a:lnTo>
                    <a:lnTo>
                      <a:pt x="646" y="422"/>
                    </a:lnTo>
                    <a:lnTo>
                      <a:pt x="634" y="390"/>
                    </a:lnTo>
                    <a:lnTo>
                      <a:pt x="626" y="358"/>
                    </a:lnTo>
                    <a:lnTo>
                      <a:pt x="620" y="326"/>
                    </a:lnTo>
                    <a:lnTo>
                      <a:pt x="616" y="296"/>
                    </a:lnTo>
                    <a:lnTo>
                      <a:pt x="612" y="250"/>
                    </a:lnTo>
                    <a:lnTo>
                      <a:pt x="612" y="232"/>
                    </a:lnTo>
                    <a:lnTo>
                      <a:pt x="612" y="232"/>
                    </a:lnTo>
                    <a:lnTo>
                      <a:pt x="598" y="228"/>
                    </a:lnTo>
                    <a:lnTo>
                      <a:pt x="584" y="222"/>
                    </a:lnTo>
                    <a:lnTo>
                      <a:pt x="570" y="210"/>
                    </a:lnTo>
                    <a:lnTo>
                      <a:pt x="556" y="198"/>
                    </a:lnTo>
                    <a:lnTo>
                      <a:pt x="540" y="184"/>
                    </a:lnTo>
                    <a:lnTo>
                      <a:pt x="526" y="168"/>
                    </a:lnTo>
                    <a:lnTo>
                      <a:pt x="498" y="132"/>
                    </a:lnTo>
                    <a:lnTo>
                      <a:pt x="474" y="96"/>
                    </a:lnTo>
                    <a:lnTo>
                      <a:pt x="452" y="62"/>
                    </a:lnTo>
                    <a:lnTo>
                      <a:pt x="424" y="14"/>
                    </a:lnTo>
                    <a:lnTo>
                      <a:pt x="424" y="14"/>
                    </a:lnTo>
                    <a:lnTo>
                      <a:pt x="422" y="0"/>
                    </a:lnTo>
                    <a:lnTo>
                      <a:pt x="422" y="0"/>
                    </a:lnTo>
                    <a:lnTo>
                      <a:pt x="406" y="34"/>
                    </a:lnTo>
                    <a:lnTo>
                      <a:pt x="390" y="70"/>
                    </a:lnTo>
                    <a:lnTo>
                      <a:pt x="368" y="114"/>
                    </a:lnTo>
                    <a:lnTo>
                      <a:pt x="342" y="156"/>
                    </a:lnTo>
                    <a:lnTo>
                      <a:pt x="328" y="178"/>
                    </a:lnTo>
                    <a:lnTo>
                      <a:pt x="314" y="196"/>
                    </a:lnTo>
                    <a:lnTo>
                      <a:pt x="300" y="214"/>
                    </a:lnTo>
                    <a:lnTo>
                      <a:pt x="286" y="228"/>
                    </a:lnTo>
                    <a:lnTo>
                      <a:pt x="270" y="238"/>
                    </a:lnTo>
                    <a:lnTo>
                      <a:pt x="256" y="244"/>
                    </a:lnTo>
                    <a:lnTo>
                      <a:pt x="256" y="244"/>
                    </a:lnTo>
                    <a:lnTo>
                      <a:pt x="258" y="262"/>
                    </a:lnTo>
                    <a:lnTo>
                      <a:pt x="260" y="308"/>
                    </a:lnTo>
                    <a:lnTo>
                      <a:pt x="260" y="338"/>
                    </a:lnTo>
                    <a:lnTo>
                      <a:pt x="256" y="370"/>
                    </a:lnTo>
                    <a:lnTo>
                      <a:pt x="252" y="404"/>
                    </a:lnTo>
                    <a:lnTo>
                      <a:pt x="244" y="438"/>
                    </a:lnTo>
                    <a:lnTo>
                      <a:pt x="234" y="468"/>
                    </a:lnTo>
                    <a:lnTo>
                      <a:pt x="226" y="484"/>
                    </a:lnTo>
                    <a:lnTo>
                      <a:pt x="218" y="496"/>
                    </a:lnTo>
                    <a:lnTo>
                      <a:pt x="208" y="510"/>
                    </a:lnTo>
                    <a:lnTo>
                      <a:pt x="198" y="520"/>
                    </a:lnTo>
                    <a:lnTo>
                      <a:pt x="184" y="530"/>
                    </a:lnTo>
                    <a:lnTo>
                      <a:pt x="172" y="538"/>
                    </a:lnTo>
                    <a:lnTo>
                      <a:pt x="156" y="544"/>
                    </a:lnTo>
                    <a:lnTo>
                      <a:pt x="140" y="548"/>
                    </a:lnTo>
                    <a:lnTo>
                      <a:pt x="120" y="550"/>
                    </a:lnTo>
                    <a:lnTo>
                      <a:pt x="100" y="550"/>
                    </a:lnTo>
                    <a:lnTo>
                      <a:pt x="78" y="546"/>
                    </a:lnTo>
                    <a:lnTo>
                      <a:pt x="54" y="540"/>
                    </a:lnTo>
                    <a:lnTo>
                      <a:pt x="28" y="530"/>
                    </a:lnTo>
                    <a:lnTo>
                      <a:pt x="0" y="518"/>
                    </a:lnTo>
                    <a:lnTo>
                      <a:pt x="0" y="518"/>
                    </a:lnTo>
                    <a:lnTo>
                      <a:pt x="18" y="542"/>
                    </a:lnTo>
                    <a:lnTo>
                      <a:pt x="60" y="602"/>
                    </a:lnTo>
                    <a:lnTo>
                      <a:pt x="88" y="640"/>
                    </a:lnTo>
                    <a:lnTo>
                      <a:pt x="116" y="682"/>
                    </a:lnTo>
                    <a:lnTo>
                      <a:pt x="142" y="728"/>
                    </a:lnTo>
                    <a:lnTo>
                      <a:pt x="166" y="772"/>
                    </a:lnTo>
                    <a:lnTo>
                      <a:pt x="186" y="816"/>
                    </a:lnTo>
                    <a:lnTo>
                      <a:pt x="194" y="836"/>
                    </a:lnTo>
                    <a:lnTo>
                      <a:pt x="200" y="856"/>
                    </a:lnTo>
                    <a:lnTo>
                      <a:pt x="204" y="874"/>
                    </a:lnTo>
                    <a:lnTo>
                      <a:pt x="206" y="892"/>
                    </a:lnTo>
                    <a:lnTo>
                      <a:pt x="204" y="906"/>
                    </a:lnTo>
                    <a:lnTo>
                      <a:pt x="202" y="920"/>
                    </a:lnTo>
                    <a:lnTo>
                      <a:pt x="194" y="930"/>
                    </a:lnTo>
                    <a:lnTo>
                      <a:pt x="186" y="940"/>
                    </a:lnTo>
                    <a:lnTo>
                      <a:pt x="172" y="946"/>
                    </a:lnTo>
                    <a:lnTo>
                      <a:pt x="156" y="948"/>
                    </a:lnTo>
                    <a:lnTo>
                      <a:pt x="136" y="948"/>
                    </a:lnTo>
                    <a:lnTo>
                      <a:pt x="112" y="946"/>
                    </a:lnTo>
                    <a:lnTo>
                      <a:pt x="82" y="940"/>
                    </a:lnTo>
                    <a:lnTo>
                      <a:pt x="50" y="928"/>
                    </a:lnTo>
                    <a:lnTo>
                      <a:pt x="50" y="928"/>
                    </a:lnTo>
                    <a:lnTo>
                      <a:pt x="48" y="932"/>
                    </a:lnTo>
                    <a:lnTo>
                      <a:pt x="46" y="938"/>
                    </a:lnTo>
                    <a:lnTo>
                      <a:pt x="44" y="948"/>
                    </a:lnTo>
                    <a:lnTo>
                      <a:pt x="48" y="964"/>
                    </a:lnTo>
                    <a:lnTo>
                      <a:pt x="52" y="972"/>
                    </a:lnTo>
                    <a:lnTo>
                      <a:pt x="56" y="982"/>
                    </a:lnTo>
                    <a:lnTo>
                      <a:pt x="64" y="994"/>
                    </a:lnTo>
                    <a:lnTo>
                      <a:pt x="74" y="1006"/>
                    </a:lnTo>
                    <a:lnTo>
                      <a:pt x="86" y="1018"/>
                    </a:lnTo>
                    <a:lnTo>
                      <a:pt x="102" y="1032"/>
                    </a:lnTo>
                    <a:lnTo>
                      <a:pt x="122" y="1046"/>
                    </a:lnTo>
                    <a:lnTo>
                      <a:pt x="144" y="1062"/>
                    </a:lnTo>
                    <a:lnTo>
                      <a:pt x="144" y="1062"/>
                    </a:lnTo>
                    <a:lnTo>
                      <a:pt x="192" y="1094"/>
                    </a:lnTo>
                    <a:lnTo>
                      <a:pt x="240" y="1130"/>
                    </a:lnTo>
                    <a:lnTo>
                      <a:pt x="290" y="1168"/>
                    </a:lnTo>
                    <a:lnTo>
                      <a:pt x="336" y="1208"/>
                    </a:lnTo>
                    <a:lnTo>
                      <a:pt x="380" y="1252"/>
                    </a:lnTo>
                    <a:lnTo>
                      <a:pt x="400" y="1274"/>
                    </a:lnTo>
                    <a:lnTo>
                      <a:pt x="418" y="1298"/>
                    </a:lnTo>
                    <a:lnTo>
                      <a:pt x="436" y="1320"/>
                    </a:lnTo>
                    <a:lnTo>
                      <a:pt x="450" y="1344"/>
                    </a:lnTo>
                    <a:lnTo>
                      <a:pt x="464" y="1370"/>
                    </a:lnTo>
                    <a:lnTo>
                      <a:pt x="474" y="1394"/>
                    </a:lnTo>
                    <a:lnTo>
                      <a:pt x="474" y="1394"/>
                    </a:lnTo>
                    <a:lnTo>
                      <a:pt x="474" y="1428"/>
                    </a:lnTo>
                    <a:lnTo>
                      <a:pt x="472" y="1470"/>
                    </a:lnTo>
                    <a:lnTo>
                      <a:pt x="468" y="1514"/>
                    </a:lnTo>
                    <a:lnTo>
                      <a:pt x="462" y="1558"/>
                    </a:lnTo>
                    <a:lnTo>
                      <a:pt x="452" y="1602"/>
                    </a:lnTo>
                    <a:lnTo>
                      <a:pt x="446" y="1622"/>
                    </a:lnTo>
                    <a:lnTo>
                      <a:pt x="438" y="1640"/>
                    </a:lnTo>
                    <a:lnTo>
                      <a:pt x="430" y="1658"/>
                    </a:lnTo>
                    <a:lnTo>
                      <a:pt x="422" y="1672"/>
                    </a:lnTo>
                    <a:lnTo>
                      <a:pt x="410" y="1686"/>
                    </a:lnTo>
                    <a:lnTo>
                      <a:pt x="398" y="1694"/>
                    </a:lnTo>
                    <a:lnTo>
                      <a:pt x="398" y="1694"/>
                    </a:lnTo>
                    <a:lnTo>
                      <a:pt x="396" y="1696"/>
                    </a:lnTo>
                    <a:lnTo>
                      <a:pt x="394" y="1700"/>
                    </a:lnTo>
                    <a:lnTo>
                      <a:pt x="394" y="1704"/>
                    </a:lnTo>
                    <a:lnTo>
                      <a:pt x="398" y="1710"/>
                    </a:lnTo>
                    <a:lnTo>
                      <a:pt x="398" y="1710"/>
                    </a:lnTo>
                    <a:lnTo>
                      <a:pt x="404" y="1714"/>
                    </a:lnTo>
                    <a:lnTo>
                      <a:pt x="416" y="1718"/>
                    </a:lnTo>
                    <a:lnTo>
                      <a:pt x="424" y="1720"/>
                    </a:lnTo>
                    <a:lnTo>
                      <a:pt x="434" y="1720"/>
                    </a:lnTo>
                    <a:lnTo>
                      <a:pt x="444" y="1718"/>
                    </a:lnTo>
                    <a:lnTo>
                      <a:pt x="456" y="1712"/>
                    </a:lnTo>
                    <a:lnTo>
                      <a:pt x="456" y="1712"/>
                    </a:lnTo>
                    <a:lnTo>
                      <a:pt x="460" y="1708"/>
                    </a:lnTo>
                    <a:lnTo>
                      <a:pt x="466" y="1708"/>
                    </a:lnTo>
                    <a:lnTo>
                      <a:pt x="472" y="1706"/>
                    </a:lnTo>
                    <a:lnTo>
                      <a:pt x="478" y="1698"/>
                    </a:lnTo>
                    <a:lnTo>
                      <a:pt x="478" y="1698"/>
                    </a:lnTo>
                    <a:lnTo>
                      <a:pt x="484" y="1684"/>
                    </a:lnTo>
                    <a:lnTo>
                      <a:pt x="492" y="1662"/>
                    </a:lnTo>
                    <a:lnTo>
                      <a:pt x="498" y="1638"/>
                    </a:lnTo>
                    <a:lnTo>
                      <a:pt x="502" y="1606"/>
                    </a:lnTo>
                    <a:lnTo>
                      <a:pt x="508" y="1570"/>
                    </a:lnTo>
                    <a:lnTo>
                      <a:pt x="512" y="1528"/>
                    </a:lnTo>
                    <a:lnTo>
                      <a:pt x="520" y="1426"/>
                    </a:lnTo>
                    <a:lnTo>
                      <a:pt x="520" y="1426"/>
                    </a:lnTo>
                    <a:lnTo>
                      <a:pt x="526" y="1398"/>
                    </a:lnTo>
                    <a:lnTo>
                      <a:pt x="536" y="1370"/>
                    </a:lnTo>
                    <a:lnTo>
                      <a:pt x="546" y="1344"/>
                    </a:lnTo>
                    <a:lnTo>
                      <a:pt x="560" y="1316"/>
                    </a:lnTo>
                    <a:lnTo>
                      <a:pt x="576" y="1290"/>
                    </a:lnTo>
                    <a:lnTo>
                      <a:pt x="594" y="1262"/>
                    </a:lnTo>
                    <a:lnTo>
                      <a:pt x="612" y="1236"/>
                    </a:lnTo>
                    <a:lnTo>
                      <a:pt x="632" y="1212"/>
                    </a:lnTo>
                    <a:lnTo>
                      <a:pt x="676" y="1162"/>
                    </a:lnTo>
                    <a:lnTo>
                      <a:pt x="724" y="1116"/>
                    </a:lnTo>
                    <a:lnTo>
                      <a:pt x="770" y="1072"/>
                    </a:lnTo>
                    <a:lnTo>
                      <a:pt x="816" y="1032"/>
                    </a:lnTo>
                    <a:lnTo>
                      <a:pt x="816" y="1032"/>
                    </a:lnTo>
                    <a:lnTo>
                      <a:pt x="838" y="1014"/>
                    </a:lnTo>
                    <a:lnTo>
                      <a:pt x="854" y="996"/>
                    </a:lnTo>
                    <a:lnTo>
                      <a:pt x="866" y="978"/>
                    </a:lnTo>
                    <a:lnTo>
                      <a:pt x="876" y="960"/>
                    </a:lnTo>
                    <a:lnTo>
                      <a:pt x="884" y="942"/>
                    </a:lnTo>
                    <a:lnTo>
                      <a:pt x="888" y="926"/>
                    </a:lnTo>
                    <a:lnTo>
                      <a:pt x="890" y="910"/>
                    </a:lnTo>
                    <a:lnTo>
                      <a:pt x="890" y="896"/>
                    </a:lnTo>
                    <a:lnTo>
                      <a:pt x="890" y="884"/>
                    </a:lnTo>
                    <a:lnTo>
                      <a:pt x="888" y="872"/>
                    </a:lnTo>
                    <a:lnTo>
                      <a:pt x="882" y="852"/>
                    </a:lnTo>
                    <a:lnTo>
                      <a:pt x="876" y="840"/>
                    </a:lnTo>
                    <a:lnTo>
                      <a:pt x="874" y="836"/>
                    </a:lnTo>
                    <a:lnTo>
                      <a:pt x="874" y="836"/>
                    </a:lnTo>
                    <a:lnTo>
                      <a:pt x="842" y="850"/>
                    </a:lnTo>
                    <a:lnTo>
                      <a:pt x="816" y="860"/>
                    </a:lnTo>
                    <a:lnTo>
                      <a:pt x="792" y="866"/>
                    </a:lnTo>
                    <a:lnTo>
                      <a:pt x="772" y="870"/>
                    </a:lnTo>
                    <a:lnTo>
                      <a:pt x="756" y="870"/>
                    </a:lnTo>
                    <a:lnTo>
                      <a:pt x="742" y="866"/>
                    </a:lnTo>
                    <a:lnTo>
                      <a:pt x="732" y="860"/>
                    </a:lnTo>
                    <a:lnTo>
                      <a:pt x="726" y="852"/>
                    </a:lnTo>
                    <a:lnTo>
                      <a:pt x="722" y="842"/>
                    </a:lnTo>
                    <a:lnTo>
                      <a:pt x="720" y="828"/>
                    </a:lnTo>
                    <a:lnTo>
                      <a:pt x="720" y="814"/>
                    </a:lnTo>
                    <a:lnTo>
                      <a:pt x="724" y="798"/>
                    </a:lnTo>
                    <a:lnTo>
                      <a:pt x="728" y="780"/>
                    </a:lnTo>
                    <a:lnTo>
                      <a:pt x="734" y="760"/>
                    </a:lnTo>
                    <a:lnTo>
                      <a:pt x="752" y="720"/>
                    </a:lnTo>
                    <a:lnTo>
                      <a:pt x="772" y="678"/>
                    </a:lnTo>
                    <a:lnTo>
                      <a:pt x="796" y="636"/>
                    </a:lnTo>
                    <a:lnTo>
                      <a:pt x="820" y="594"/>
                    </a:lnTo>
                    <a:lnTo>
                      <a:pt x="844" y="556"/>
                    </a:lnTo>
                    <a:lnTo>
                      <a:pt x="882" y="498"/>
                    </a:lnTo>
                    <a:lnTo>
                      <a:pt x="898" y="476"/>
                    </a:lnTo>
                    <a:lnTo>
                      <a:pt x="898" y="476"/>
                    </a:lnTo>
                    <a:close/>
                  </a:path>
                </a:pathLst>
              </a:custGeom>
              <a:solidFill>
                <a:schemeClr val="accent1">
                  <a:alpha val="8000"/>
                </a:schemeClr>
              </a:solidFill>
              <a:ln w="9525">
                <a:noFill/>
                <a:round/>
                <a:headEnd/>
                <a:tailEnd/>
              </a:ln>
              <a:effectLst>
                <a:glow rad="50800">
                  <a:schemeClr val="accent1">
                    <a:alpha val="20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84" name="Freeform 12"/>
              <p:cNvSpPr>
                <a:spLocks noChangeAspect="1"/>
              </p:cNvSpPr>
              <p:nvPr/>
            </p:nvSpPr>
            <p:spPr bwMode="auto">
              <a:xfrm rot="1886122">
                <a:off x="7260150" y="2458059"/>
                <a:ext cx="819391" cy="853231"/>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8000"/>
                </a:schemeClr>
              </a:solidFill>
              <a:ln w="9525">
                <a:noFill/>
                <a:round/>
                <a:headEnd/>
                <a:tailEnd/>
              </a:ln>
              <a:effectLst>
                <a:glow rad="50800">
                  <a:schemeClr val="accent1">
                    <a:alpha val="15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85" name="Freeform 16"/>
              <p:cNvSpPr>
                <a:spLocks noChangeAspect="1"/>
              </p:cNvSpPr>
              <p:nvPr/>
            </p:nvSpPr>
            <p:spPr bwMode="auto">
              <a:xfrm rot="19458545">
                <a:off x="8145717" y="189385"/>
                <a:ext cx="644376" cy="985678"/>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8000"/>
                </a:schemeClr>
              </a:solidFill>
              <a:ln w="9525">
                <a:noFill/>
                <a:round/>
                <a:headEnd/>
                <a:tailEnd/>
              </a:ln>
              <a:effectLst>
                <a:glow rad="50800">
                  <a:schemeClr val="accent1">
                    <a:alpha val="18000"/>
                  </a:schemeClr>
                </a:glow>
                <a:softEdge rad="254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86" name="Freeform 32"/>
              <p:cNvSpPr>
                <a:spLocks noChangeAspect="1"/>
              </p:cNvSpPr>
              <p:nvPr/>
            </p:nvSpPr>
            <p:spPr bwMode="auto">
              <a:xfrm rot="16200000">
                <a:off x="7201560" y="869773"/>
                <a:ext cx="359022" cy="849390"/>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8000"/>
                </a:schemeClr>
              </a:solidFill>
              <a:ln w="9525">
                <a:noFill/>
                <a:round/>
                <a:headEnd/>
                <a:tailEnd/>
              </a:ln>
              <a:effectLst>
                <a:glow rad="50800">
                  <a:schemeClr val="accent1">
                    <a:alpha val="18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87" name="Freeform 28"/>
              <p:cNvSpPr>
                <a:spLocks noChangeAspect="1"/>
              </p:cNvSpPr>
              <p:nvPr/>
            </p:nvSpPr>
            <p:spPr bwMode="auto">
              <a:xfrm rot="2065346">
                <a:off x="782448" y="200491"/>
                <a:ext cx="753489" cy="1188586"/>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8000"/>
                </a:schemeClr>
              </a:solidFill>
              <a:ln w="9525">
                <a:noFill/>
                <a:round/>
                <a:headEnd/>
                <a:tailEnd/>
              </a:ln>
              <a:effectLst>
                <a:glow rad="50800">
                  <a:schemeClr val="accent1">
                    <a:alpha val="18000"/>
                  </a:schemeClr>
                </a:glow>
                <a:softEdge rad="254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88" name="Freeform 39"/>
              <p:cNvSpPr>
                <a:spLocks noChangeAspect="1"/>
              </p:cNvSpPr>
              <p:nvPr/>
            </p:nvSpPr>
            <p:spPr bwMode="auto">
              <a:xfrm>
                <a:off x="8828844" y="1270466"/>
                <a:ext cx="315155" cy="776632"/>
              </a:xfrm>
              <a:custGeom>
                <a:avLst/>
                <a:gdLst>
                  <a:gd name="T0" fmla="*/ 60 w 280"/>
                  <a:gd name="T1" fmla="*/ 500 h 690"/>
                  <a:gd name="T2" fmla="*/ 70 w 280"/>
                  <a:gd name="T3" fmla="*/ 516 h 690"/>
                  <a:gd name="T4" fmla="*/ 78 w 280"/>
                  <a:gd name="T5" fmla="*/ 538 h 690"/>
                  <a:gd name="T6" fmla="*/ 82 w 280"/>
                  <a:gd name="T7" fmla="*/ 594 h 690"/>
                  <a:gd name="T8" fmla="*/ 82 w 280"/>
                  <a:gd name="T9" fmla="*/ 648 h 690"/>
                  <a:gd name="T10" fmla="*/ 78 w 280"/>
                  <a:gd name="T11" fmla="*/ 684 h 690"/>
                  <a:gd name="T12" fmla="*/ 78 w 280"/>
                  <a:gd name="T13" fmla="*/ 690 h 690"/>
                  <a:gd name="T14" fmla="*/ 110 w 280"/>
                  <a:gd name="T15" fmla="*/ 672 h 690"/>
                  <a:gd name="T16" fmla="*/ 158 w 280"/>
                  <a:gd name="T17" fmla="*/ 646 h 690"/>
                  <a:gd name="T18" fmla="*/ 210 w 280"/>
                  <a:gd name="T19" fmla="*/ 628 h 690"/>
                  <a:gd name="T20" fmla="*/ 244 w 280"/>
                  <a:gd name="T21" fmla="*/ 624 h 690"/>
                  <a:gd name="T22" fmla="*/ 252 w 280"/>
                  <a:gd name="T23" fmla="*/ 626 h 690"/>
                  <a:gd name="T24" fmla="*/ 280 w 280"/>
                  <a:gd name="T25" fmla="*/ 582 h 690"/>
                  <a:gd name="T26" fmla="*/ 280 w 280"/>
                  <a:gd name="T27" fmla="*/ 0 h 690"/>
                  <a:gd name="T28" fmla="*/ 250 w 280"/>
                  <a:gd name="T29" fmla="*/ 2 h 690"/>
                  <a:gd name="T30" fmla="*/ 216 w 280"/>
                  <a:gd name="T31" fmla="*/ 8 h 690"/>
                  <a:gd name="T32" fmla="*/ 192 w 280"/>
                  <a:gd name="T33" fmla="*/ 18 h 690"/>
                  <a:gd name="T34" fmla="*/ 174 w 280"/>
                  <a:gd name="T35" fmla="*/ 32 h 690"/>
                  <a:gd name="T36" fmla="*/ 152 w 280"/>
                  <a:gd name="T37" fmla="*/ 60 h 690"/>
                  <a:gd name="T38" fmla="*/ 146 w 280"/>
                  <a:gd name="T39" fmla="*/ 84 h 690"/>
                  <a:gd name="T40" fmla="*/ 168 w 280"/>
                  <a:gd name="T41" fmla="*/ 88 h 690"/>
                  <a:gd name="T42" fmla="*/ 202 w 280"/>
                  <a:gd name="T43" fmla="*/ 98 h 690"/>
                  <a:gd name="T44" fmla="*/ 222 w 280"/>
                  <a:gd name="T45" fmla="*/ 110 h 690"/>
                  <a:gd name="T46" fmla="*/ 230 w 280"/>
                  <a:gd name="T47" fmla="*/ 124 h 690"/>
                  <a:gd name="T48" fmla="*/ 230 w 280"/>
                  <a:gd name="T49" fmla="*/ 138 h 690"/>
                  <a:gd name="T50" fmla="*/ 220 w 280"/>
                  <a:gd name="T51" fmla="*/ 152 h 690"/>
                  <a:gd name="T52" fmla="*/ 192 w 280"/>
                  <a:gd name="T53" fmla="*/ 176 h 690"/>
                  <a:gd name="T54" fmla="*/ 142 w 280"/>
                  <a:gd name="T55" fmla="*/ 206 h 690"/>
                  <a:gd name="T56" fmla="*/ 58 w 280"/>
                  <a:gd name="T57" fmla="*/ 242 h 690"/>
                  <a:gd name="T58" fmla="*/ 0 w 280"/>
                  <a:gd name="T59" fmla="*/ 264 h 690"/>
                  <a:gd name="T60" fmla="*/ 20 w 280"/>
                  <a:gd name="T61" fmla="*/ 266 h 690"/>
                  <a:gd name="T62" fmla="*/ 52 w 280"/>
                  <a:gd name="T63" fmla="*/ 274 h 690"/>
                  <a:gd name="T64" fmla="*/ 78 w 280"/>
                  <a:gd name="T65" fmla="*/ 284 h 690"/>
                  <a:gd name="T66" fmla="*/ 96 w 280"/>
                  <a:gd name="T67" fmla="*/ 298 h 690"/>
                  <a:gd name="T68" fmla="*/ 108 w 280"/>
                  <a:gd name="T69" fmla="*/ 316 h 690"/>
                  <a:gd name="T70" fmla="*/ 116 w 280"/>
                  <a:gd name="T71" fmla="*/ 334 h 690"/>
                  <a:gd name="T72" fmla="*/ 116 w 280"/>
                  <a:gd name="T73" fmla="*/ 366 h 690"/>
                  <a:gd name="T74" fmla="*/ 108 w 280"/>
                  <a:gd name="T75" fmla="*/ 408 h 690"/>
                  <a:gd name="T76" fmla="*/ 90 w 280"/>
                  <a:gd name="T77" fmla="*/ 448 h 690"/>
                  <a:gd name="T78" fmla="*/ 66 w 280"/>
                  <a:gd name="T79" fmla="*/ 490 h 690"/>
                  <a:gd name="T80" fmla="*/ 60 w 280"/>
                  <a:gd name="T81" fmla="*/ 500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0" h="690">
                    <a:moveTo>
                      <a:pt x="60" y="500"/>
                    </a:moveTo>
                    <a:lnTo>
                      <a:pt x="60" y="500"/>
                    </a:lnTo>
                    <a:lnTo>
                      <a:pt x="66" y="506"/>
                    </a:lnTo>
                    <a:lnTo>
                      <a:pt x="70" y="516"/>
                    </a:lnTo>
                    <a:lnTo>
                      <a:pt x="74" y="526"/>
                    </a:lnTo>
                    <a:lnTo>
                      <a:pt x="78" y="538"/>
                    </a:lnTo>
                    <a:lnTo>
                      <a:pt x="82" y="566"/>
                    </a:lnTo>
                    <a:lnTo>
                      <a:pt x="82" y="594"/>
                    </a:lnTo>
                    <a:lnTo>
                      <a:pt x="82" y="622"/>
                    </a:lnTo>
                    <a:lnTo>
                      <a:pt x="82" y="648"/>
                    </a:lnTo>
                    <a:lnTo>
                      <a:pt x="78" y="684"/>
                    </a:lnTo>
                    <a:lnTo>
                      <a:pt x="78" y="684"/>
                    </a:lnTo>
                    <a:lnTo>
                      <a:pt x="76" y="690"/>
                    </a:lnTo>
                    <a:lnTo>
                      <a:pt x="78" y="690"/>
                    </a:lnTo>
                    <a:lnTo>
                      <a:pt x="78" y="690"/>
                    </a:lnTo>
                    <a:lnTo>
                      <a:pt x="110" y="672"/>
                    </a:lnTo>
                    <a:lnTo>
                      <a:pt x="132" y="658"/>
                    </a:lnTo>
                    <a:lnTo>
                      <a:pt x="158" y="646"/>
                    </a:lnTo>
                    <a:lnTo>
                      <a:pt x="184" y="636"/>
                    </a:lnTo>
                    <a:lnTo>
                      <a:pt x="210" y="628"/>
                    </a:lnTo>
                    <a:lnTo>
                      <a:pt x="234" y="624"/>
                    </a:lnTo>
                    <a:lnTo>
                      <a:pt x="244" y="624"/>
                    </a:lnTo>
                    <a:lnTo>
                      <a:pt x="252" y="626"/>
                    </a:lnTo>
                    <a:lnTo>
                      <a:pt x="252" y="626"/>
                    </a:lnTo>
                    <a:lnTo>
                      <a:pt x="260" y="612"/>
                    </a:lnTo>
                    <a:lnTo>
                      <a:pt x="280" y="582"/>
                    </a:lnTo>
                    <a:lnTo>
                      <a:pt x="280" y="0"/>
                    </a:lnTo>
                    <a:lnTo>
                      <a:pt x="280" y="0"/>
                    </a:lnTo>
                    <a:lnTo>
                      <a:pt x="250" y="2"/>
                    </a:lnTo>
                    <a:lnTo>
                      <a:pt x="250" y="2"/>
                    </a:lnTo>
                    <a:lnTo>
                      <a:pt x="232" y="4"/>
                    </a:lnTo>
                    <a:lnTo>
                      <a:pt x="216" y="8"/>
                    </a:lnTo>
                    <a:lnTo>
                      <a:pt x="204" y="12"/>
                    </a:lnTo>
                    <a:lnTo>
                      <a:pt x="192" y="18"/>
                    </a:lnTo>
                    <a:lnTo>
                      <a:pt x="182" y="24"/>
                    </a:lnTo>
                    <a:lnTo>
                      <a:pt x="174" y="32"/>
                    </a:lnTo>
                    <a:lnTo>
                      <a:pt x="160" y="46"/>
                    </a:lnTo>
                    <a:lnTo>
                      <a:pt x="152" y="60"/>
                    </a:lnTo>
                    <a:lnTo>
                      <a:pt x="148" y="72"/>
                    </a:lnTo>
                    <a:lnTo>
                      <a:pt x="146" y="84"/>
                    </a:lnTo>
                    <a:lnTo>
                      <a:pt x="146" y="84"/>
                    </a:lnTo>
                    <a:lnTo>
                      <a:pt x="168" y="88"/>
                    </a:lnTo>
                    <a:lnTo>
                      <a:pt x="186" y="94"/>
                    </a:lnTo>
                    <a:lnTo>
                      <a:pt x="202" y="98"/>
                    </a:lnTo>
                    <a:lnTo>
                      <a:pt x="214" y="104"/>
                    </a:lnTo>
                    <a:lnTo>
                      <a:pt x="222" y="110"/>
                    </a:lnTo>
                    <a:lnTo>
                      <a:pt x="228" y="116"/>
                    </a:lnTo>
                    <a:lnTo>
                      <a:pt x="230" y="124"/>
                    </a:lnTo>
                    <a:lnTo>
                      <a:pt x="230" y="130"/>
                    </a:lnTo>
                    <a:lnTo>
                      <a:pt x="230" y="138"/>
                    </a:lnTo>
                    <a:lnTo>
                      <a:pt x="226" y="146"/>
                    </a:lnTo>
                    <a:lnTo>
                      <a:pt x="220" y="152"/>
                    </a:lnTo>
                    <a:lnTo>
                      <a:pt x="212" y="160"/>
                    </a:lnTo>
                    <a:lnTo>
                      <a:pt x="192" y="176"/>
                    </a:lnTo>
                    <a:lnTo>
                      <a:pt x="168" y="190"/>
                    </a:lnTo>
                    <a:lnTo>
                      <a:pt x="142" y="206"/>
                    </a:lnTo>
                    <a:lnTo>
                      <a:pt x="114" y="218"/>
                    </a:lnTo>
                    <a:lnTo>
                      <a:pt x="58" y="242"/>
                    </a:lnTo>
                    <a:lnTo>
                      <a:pt x="16" y="258"/>
                    </a:lnTo>
                    <a:lnTo>
                      <a:pt x="0" y="264"/>
                    </a:lnTo>
                    <a:lnTo>
                      <a:pt x="0" y="264"/>
                    </a:lnTo>
                    <a:lnTo>
                      <a:pt x="20" y="266"/>
                    </a:lnTo>
                    <a:lnTo>
                      <a:pt x="38" y="270"/>
                    </a:lnTo>
                    <a:lnTo>
                      <a:pt x="52" y="274"/>
                    </a:lnTo>
                    <a:lnTo>
                      <a:pt x="66" y="278"/>
                    </a:lnTo>
                    <a:lnTo>
                      <a:pt x="78" y="284"/>
                    </a:lnTo>
                    <a:lnTo>
                      <a:pt x="88" y="290"/>
                    </a:lnTo>
                    <a:lnTo>
                      <a:pt x="96" y="298"/>
                    </a:lnTo>
                    <a:lnTo>
                      <a:pt x="104" y="306"/>
                    </a:lnTo>
                    <a:lnTo>
                      <a:pt x="108" y="316"/>
                    </a:lnTo>
                    <a:lnTo>
                      <a:pt x="112" y="324"/>
                    </a:lnTo>
                    <a:lnTo>
                      <a:pt x="116" y="334"/>
                    </a:lnTo>
                    <a:lnTo>
                      <a:pt x="116" y="344"/>
                    </a:lnTo>
                    <a:lnTo>
                      <a:pt x="116" y="366"/>
                    </a:lnTo>
                    <a:lnTo>
                      <a:pt x="114" y="386"/>
                    </a:lnTo>
                    <a:lnTo>
                      <a:pt x="108" y="408"/>
                    </a:lnTo>
                    <a:lnTo>
                      <a:pt x="100" y="428"/>
                    </a:lnTo>
                    <a:lnTo>
                      <a:pt x="90" y="448"/>
                    </a:lnTo>
                    <a:lnTo>
                      <a:pt x="82" y="464"/>
                    </a:lnTo>
                    <a:lnTo>
                      <a:pt x="66" y="490"/>
                    </a:lnTo>
                    <a:lnTo>
                      <a:pt x="60" y="500"/>
                    </a:lnTo>
                    <a:lnTo>
                      <a:pt x="60" y="500"/>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89" name="Freeform 88"/>
              <p:cNvSpPr>
                <a:spLocks noChangeAspect="1"/>
              </p:cNvSpPr>
              <p:nvPr/>
            </p:nvSpPr>
            <p:spPr bwMode="auto">
              <a:xfrm>
                <a:off x="10820" y="5117153"/>
                <a:ext cx="692706" cy="903148"/>
              </a:xfrm>
              <a:custGeom>
                <a:avLst/>
                <a:gdLst>
                  <a:gd name="T0" fmla="*/ 628 w 632"/>
                  <a:gd name="T1" fmla="*/ 772 h 824"/>
                  <a:gd name="T2" fmla="*/ 572 w 632"/>
                  <a:gd name="T3" fmla="*/ 684 h 824"/>
                  <a:gd name="T4" fmla="*/ 520 w 632"/>
                  <a:gd name="T5" fmla="*/ 616 h 824"/>
                  <a:gd name="T6" fmla="*/ 500 w 632"/>
                  <a:gd name="T7" fmla="*/ 560 h 824"/>
                  <a:gd name="T8" fmla="*/ 486 w 632"/>
                  <a:gd name="T9" fmla="*/ 432 h 824"/>
                  <a:gd name="T10" fmla="*/ 496 w 632"/>
                  <a:gd name="T11" fmla="*/ 306 h 824"/>
                  <a:gd name="T12" fmla="*/ 496 w 632"/>
                  <a:gd name="T13" fmla="*/ 272 h 824"/>
                  <a:gd name="T14" fmla="*/ 486 w 632"/>
                  <a:gd name="T15" fmla="*/ 232 h 824"/>
                  <a:gd name="T16" fmla="*/ 456 w 632"/>
                  <a:gd name="T17" fmla="*/ 196 h 824"/>
                  <a:gd name="T18" fmla="*/ 434 w 632"/>
                  <a:gd name="T19" fmla="*/ 184 h 824"/>
                  <a:gd name="T20" fmla="*/ 408 w 632"/>
                  <a:gd name="T21" fmla="*/ 236 h 824"/>
                  <a:gd name="T22" fmla="*/ 384 w 632"/>
                  <a:gd name="T23" fmla="*/ 260 h 824"/>
                  <a:gd name="T24" fmla="*/ 362 w 632"/>
                  <a:gd name="T25" fmla="*/ 256 h 824"/>
                  <a:gd name="T26" fmla="*/ 344 w 632"/>
                  <a:gd name="T27" fmla="*/ 234 h 824"/>
                  <a:gd name="T28" fmla="*/ 312 w 632"/>
                  <a:gd name="T29" fmla="*/ 154 h 824"/>
                  <a:gd name="T30" fmla="*/ 284 w 632"/>
                  <a:gd name="T31" fmla="*/ 18 h 824"/>
                  <a:gd name="T32" fmla="*/ 276 w 632"/>
                  <a:gd name="T33" fmla="*/ 18 h 824"/>
                  <a:gd name="T34" fmla="*/ 254 w 632"/>
                  <a:gd name="T35" fmla="*/ 64 h 824"/>
                  <a:gd name="T36" fmla="*/ 228 w 632"/>
                  <a:gd name="T37" fmla="*/ 90 h 824"/>
                  <a:gd name="T38" fmla="*/ 198 w 632"/>
                  <a:gd name="T39" fmla="*/ 100 h 824"/>
                  <a:gd name="T40" fmla="*/ 156 w 632"/>
                  <a:gd name="T41" fmla="*/ 96 h 824"/>
                  <a:gd name="T42" fmla="*/ 96 w 632"/>
                  <a:gd name="T43" fmla="*/ 66 h 824"/>
                  <a:gd name="T44" fmla="*/ 42 w 632"/>
                  <a:gd name="T45" fmla="*/ 18 h 824"/>
                  <a:gd name="T46" fmla="*/ 26 w 632"/>
                  <a:gd name="T47" fmla="*/ 14 h 824"/>
                  <a:gd name="T48" fmla="*/ 0 w 632"/>
                  <a:gd name="T49" fmla="*/ 456 h 824"/>
                  <a:gd name="T50" fmla="*/ 80 w 632"/>
                  <a:gd name="T51" fmla="*/ 482 h 824"/>
                  <a:gd name="T52" fmla="*/ 124 w 632"/>
                  <a:gd name="T53" fmla="*/ 506 h 824"/>
                  <a:gd name="T54" fmla="*/ 146 w 632"/>
                  <a:gd name="T55" fmla="*/ 536 h 824"/>
                  <a:gd name="T56" fmla="*/ 134 w 632"/>
                  <a:gd name="T57" fmla="*/ 568 h 824"/>
                  <a:gd name="T58" fmla="*/ 76 w 632"/>
                  <a:gd name="T59" fmla="*/ 604 h 824"/>
                  <a:gd name="T60" fmla="*/ 82 w 632"/>
                  <a:gd name="T61" fmla="*/ 616 h 824"/>
                  <a:gd name="T62" fmla="*/ 122 w 632"/>
                  <a:gd name="T63" fmla="*/ 630 h 824"/>
                  <a:gd name="T64" fmla="*/ 182 w 632"/>
                  <a:gd name="T65" fmla="*/ 626 h 824"/>
                  <a:gd name="T66" fmla="*/ 300 w 632"/>
                  <a:gd name="T67" fmla="*/ 610 h 824"/>
                  <a:gd name="T68" fmla="*/ 422 w 632"/>
                  <a:gd name="T69" fmla="*/ 616 h 824"/>
                  <a:gd name="T70" fmla="*/ 476 w 632"/>
                  <a:gd name="T71" fmla="*/ 630 h 824"/>
                  <a:gd name="T72" fmla="*/ 526 w 632"/>
                  <a:gd name="T73" fmla="*/ 674 h 824"/>
                  <a:gd name="T74" fmla="*/ 576 w 632"/>
                  <a:gd name="T75" fmla="*/ 748 h 824"/>
                  <a:gd name="T76" fmla="*/ 594 w 632"/>
                  <a:gd name="T77" fmla="*/ 796 h 824"/>
                  <a:gd name="T78" fmla="*/ 592 w 632"/>
                  <a:gd name="T79" fmla="*/ 818 h 824"/>
                  <a:gd name="T80" fmla="*/ 598 w 632"/>
                  <a:gd name="T81" fmla="*/ 824 h 824"/>
                  <a:gd name="T82" fmla="*/ 612 w 632"/>
                  <a:gd name="T83" fmla="*/ 822 h 824"/>
                  <a:gd name="T84" fmla="*/ 624 w 632"/>
                  <a:gd name="T85" fmla="*/ 808 h 824"/>
                  <a:gd name="T86" fmla="*/ 630 w 632"/>
                  <a:gd name="T87" fmla="*/ 796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2" h="824">
                    <a:moveTo>
                      <a:pt x="632" y="784"/>
                    </a:moveTo>
                    <a:lnTo>
                      <a:pt x="632" y="784"/>
                    </a:lnTo>
                    <a:lnTo>
                      <a:pt x="628" y="772"/>
                    </a:lnTo>
                    <a:lnTo>
                      <a:pt x="622" y="760"/>
                    </a:lnTo>
                    <a:lnTo>
                      <a:pt x="602" y="726"/>
                    </a:lnTo>
                    <a:lnTo>
                      <a:pt x="572" y="684"/>
                    </a:lnTo>
                    <a:lnTo>
                      <a:pt x="530" y="632"/>
                    </a:lnTo>
                    <a:lnTo>
                      <a:pt x="530" y="632"/>
                    </a:lnTo>
                    <a:lnTo>
                      <a:pt x="520" y="616"/>
                    </a:lnTo>
                    <a:lnTo>
                      <a:pt x="512" y="598"/>
                    </a:lnTo>
                    <a:lnTo>
                      <a:pt x="504" y="580"/>
                    </a:lnTo>
                    <a:lnTo>
                      <a:pt x="500" y="560"/>
                    </a:lnTo>
                    <a:lnTo>
                      <a:pt x="492" y="520"/>
                    </a:lnTo>
                    <a:lnTo>
                      <a:pt x="486" y="476"/>
                    </a:lnTo>
                    <a:lnTo>
                      <a:pt x="486" y="432"/>
                    </a:lnTo>
                    <a:lnTo>
                      <a:pt x="488" y="388"/>
                    </a:lnTo>
                    <a:lnTo>
                      <a:pt x="490" y="346"/>
                    </a:lnTo>
                    <a:lnTo>
                      <a:pt x="496" y="306"/>
                    </a:lnTo>
                    <a:lnTo>
                      <a:pt x="496" y="306"/>
                    </a:lnTo>
                    <a:lnTo>
                      <a:pt x="496" y="288"/>
                    </a:lnTo>
                    <a:lnTo>
                      <a:pt x="496" y="272"/>
                    </a:lnTo>
                    <a:lnTo>
                      <a:pt x="494" y="256"/>
                    </a:lnTo>
                    <a:lnTo>
                      <a:pt x="492" y="244"/>
                    </a:lnTo>
                    <a:lnTo>
                      <a:pt x="486" y="232"/>
                    </a:lnTo>
                    <a:lnTo>
                      <a:pt x="482" y="222"/>
                    </a:lnTo>
                    <a:lnTo>
                      <a:pt x="470" y="206"/>
                    </a:lnTo>
                    <a:lnTo>
                      <a:pt x="456" y="196"/>
                    </a:lnTo>
                    <a:lnTo>
                      <a:pt x="446" y="188"/>
                    </a:lnTo>
                    <a:lnTo>
                      <a:pt x="434" y="184"/>
                    </a:lnTo>
                    <a:lnTo>
                      <a:pt x="434" y="184"/>
                    </a:lnTo>
                    <a:lnTo>
                      <a:pt x="424" y="206"/>
                    </a:lnTo>
                    <a:lnTo>
                      <a:pt x="416" y="222"/>
                    </a:lnTo>
                    <a:lnTo>
                      <a:pt x="408" y="236"/>
                    </a:lnTo>
                    <a:lnTo>
                      <a:pt x="400" y="248"/>
                    </a:lnTo>
                    <a:lnTo>
                      <a:pt x="392" y="254"/>
                    </a:lnTo>
                    <a:lnTo>
                      <a:pt x="384" y="260"/>
                    </a:lnTo>
                    <a:lnTo>
                      <a:pt x="376" y="260"/>
                    </a:lnTo>
                    <a:lnTo>
                      <a:pt x="370" y="260"/>
                    </a:lnTo>
                    <a:lnTo>
                      <a:pt x="362" y="256"/>
                    </a:lnTo>
                    <a:lnTo>
                      <a:pt x="356" y="250"/>
                    </a:lnTo>
                    <a:lnTo>
                      <a:pt x="350" y="244"/>
                    </a:lnTo>
                    <a:lnTo>
                      <a:pt x="344" y="234"/>
                    </a:lnTo>
                    <a:lnTo>
                      <a:pt x="332" y="212"/>
                    </a:lnTo>
                    <a:lnTo>
                      <a:pt x="322" y="184"/>
                    </a:lnTo>
                    <a:lnTo>
                      <a:pt x="312" y="154"/>
                    </a:lnTo>
                    <a:lnTo>
                      <a:pt x="304" y="122"/>
                    </a:lnTo>
                    <a:lnTo>
                      <a:pt x="292" y="62"/>
                    </a:lnTo>
                    <a:lnTo>
                      <a:pt x="284" y="18"/>
                    </a:lnTo>
                    <a:lnTo>
                      <a:pt x="282" y="0"/>
                    </a:lnTo>
                    <a:lnTo>
                      <a:pt x="282" y="0"/>
                    </a:lnTo>
                    <a:lnTo>
                      <a:pt x="276" y="18"/>
                    </a:lnTo>
                    <a:lnTo>
                      <a:pt x="270" y="36"/>
                    </a:lnTo>
                    <a:lnTo>
                      <a:pt x="262" y="50"/>
                    </a:lnTo>
                    <a:lnTo>
                      <a:pt x="254" y="64"/>
                    </a:lnTo>
                    <a:lnTo>
                      <a:pt x="246" y="74"/>
                    </a:lnTo>
                    <a:lnTo>
                      <a:pt x="238" y="82"/>
                    </a:lnTo>
                    <a:lnTo>
                      <a:pt x="228" y="90"/>
                    </a:lnTo>
                    <a:lnTo>
                      <a:pt x="218" y="94"/>
                    </a:lnTo>
                    <a:lnTo>
                      <a:pt x="208" y="98"/>
                    </a:lnTo>
                    <a:lnTo>
                      <a:pt x="198" y="100"/>
                    </a:lnTo>
                    <a:lnTo>
                      <a:pt x="188" y="100"/>
                    </a:lnTo>
                    <a:lnTo>
                      <a:pt x="178" y="100"/>
                    </a:lnTo>
                    <a:lnTo>
                      <a:pt x="156" y="96"/>
                    </a:lnTo>
                    <a:lnTo>
                      <a:pt x="136" y="88"/>
                    </a:lnTo>
                    <a:lnTo>
                      <a:pt x="116" y="78"/>
                    </a:lnTo>
                    <a:lnTo>
                      <a:pt x="96" y="66"/>
                    </a:lnTo>
                    <a:lnTo>
                      <a:pt x="80" y="52"/>
                    </a:lnTo>
                    <a:lnTo>
                      <a:pt x="64" y="40"/>
                    </a:lnTo>
                    <a:lnTo>
                      <a:pt x="42" y="18"/>
                    </a:lnTo>
                    <a:lnTo>
                      <a:pt x="34" y="10"/>
                    </a:lnTo>
                    <a:lnTo>
                      <a:pt x="34" y="10"/>
                    </a:lnTo>
                    <a:lnTo>
                      <a:pt x="26" y="14"/>
                    </a:lnTo>
                    <a:lnTo>
                      <a:pt x="18" y="16"/>
                    </a:lnTo>
                    <a:lnTo>
                      <a:pt x="0" y="20"/>
                    </a:lnTo>
                    <a:lnTo>
                      <a:pt x="0" y="456"/>
                    </a:lnTo>
                    <a:lnTo>
                      <a:pt x="0" y="456"/>
                    </a:lnTo>
                    <a:lnTo>
                      <a:pt x="42" y="468"/>
                    </a:lnTo>
                    <a:lnTo>
                      <a:pt x="80" y="482"/>
                    </a:lnTo>
                    <a:lnTo>
                      <a:pt x="96" y="490"/>
                    </a:lnTo>
                    <a:lnTo>
                      <a:pt x="112" y="498"/>
                    </a:lnTo>
                    <a:lnTo>
                      <a:pt x="124" y="506"/>
                    </a:lnTo>
                    <a:lnTo>
                      <a:pt x="136" y="516"/>
                    </a:lnTo>
                    <a:lnTo>
                      <a:pt x="142" y="526"/>
                    </a:lnTo>
                    <a:lnTo>
                      <a:pt x="146" y="536"/>
                    </a:lnTo>
                    <a:lnTo>
                      <a:pt x="146" y="546"/>
                    </a:lnTo>
                    <a:lnTo>
                      <a:pt x="142" y="556"/>
                    </a:lnTo>
                    <a:lnTo>
                      <a:pt x="134" y="568"/>
                    </a:lnTo>
                    <a:lnTo>
                      <a:pt x="120" y="580"/>
                    </a:lnTo>
                    <a:lnTo>
                      <a:pt x="100" y="592"/>
                    </a:lnTo>
                    <a:lnTo>
                      <a:pt x="76" y="604"/>
                    </a:lnTo>
                    <a:lnTo>
                      <a:pt x="76" y="604"/>
                    </a:lnTo>
                    <a:lnTo>
                      <a:pt x="78" y="610"/>
                    </a:lnTo>
                    <a:lnTo>
                      <a:pt x="82" y="616"/>
                    </a:lnTo>
                    <a:lnTo>
                      <a:pt x="90" y="622"/>
                    </a:lnTo>
                    <a:lnTo>
                      <a:pt x="104" y="626"/>
                    </a:lnTo>
                    <a:lnTo>
                      <a:pt x="122" y="630"/>
                    </a:lnTo>
                    <a:lnTo>
                      <a:pt x="148" y="630"/>
                    </a:lnTo>
                    <a:lnTo>
                      <a:pt x="182" y="626"/>
                    </a:lnTo>
                    <a:lnTo>
                      <a:pt x="182" y="626"/>
                    </a:lnTo>
                    <a:lnTo>
                      <a:pt x="220" y="620"/>
                    </a:lnTo>
                    <a:lnTo>
                      <a:pt x="260" y="614"/>
                    </a:lnTo>
                    <a:lnTo>
                      <a:pt x="300" y="610"/>
                    </a:lnTo>
                    <a:lnTo>
                      <a:pt x="342" y="610"/>
                    </a:lnTo>
                    <a:lnTo>
                      <a:pt x="382" y="610"/>
                    </a:lnTo>
                    <a:lnTo>
                      <a:pt x="422" y="616"/>
                    </a:lnTo>
                    <a:lnTo>
                      <a:pt x="440" y="620"/>
                    </a:lnTo>
                    <a:lnTo>
                      <a:pt x="458" y="624"/>
                    </a:lnTo>
                    <a:lnTo>
                      <a:pt x="476" y="630"/>
                    </a:lnTo>
                    <a:lnTo>
                      <a:pt x="492" y="636"/>
                    </a:lnTo>
                    <a:lnTo>
                      <a:pt x="492" y="636"/>
                    </a:lnTo>
                    <a:lnTo>
                      <a:pt x="526" y="674"/>
                    </a:lnTo>
                    <a:lnTo>
                      <a:pt x="544" y="698"/>
                    </a:lnTo>
                    <a:lnTo>
                      <a:pt x="562" y="722"/>
                    </a:lnTo>
                    <a:lnTo>
                      <a:pt x="576" y="748"/>
                    </a:lnTo>
                    <a:lnTo>
                      <a:pt x="588" y="772"/>
                    </a:lnTo>
                    <a:lnTo>
                      <a:pt x="590" y="784"/>
                    </a:lnTo>
                    <a:lnTo>
                      <a:pt x="594" y="796"/>
                    </a:lnTo>
                    <a:lnTo>
                      <a:pt x="594" y="806"/>
                    </a:lnTo>
                    <a:lnTo>
                      <a:pt x="592" y="818"/>
                    </a:lnTo>
                    <a:lnTo>
                      <a:pt x="592" y="818"/>
                    </a:lnTo>
                    <a:lnTo>
                      <a:pt x="592" y="822"/>
                    </a:lnTo>
                    <a:lnTo>
                      <a:pt x="594" y="824"/>
                    </a:lnTo>
                    <a:lnTo>
                      <a:pt x="598" y="824"/>
                    </a:lnTo>
                    <a:lnTo>
                      <a:pt x="598" y="824"/>
                    </a:lnTo>
                    <a:lnTo>
                      <a:pt x="602" y="824"/>
                    </a:lnTo>
                    <a:lnTo>
                      <a:pt x="612" y="822"/>
                    </a:lnTo>
                    <a:lnTo>
                      <a:pt x="616" y="818"/>
                    </a:lnTo>
                    <a:lnTo>
                      <a:pt x="620" y="814"/>
                    </a:lnTo>
                    <a:lnTo>
                      <a:pt x="624" y="808"/>
                    </a:lnTo>
                    <a:lnTo>
                      <a:pt x="626" y="800"/>
                    </a:lnTo>
                    <a:lnTo>
                      <a:pt x="626" y="800"/>
                    </a:lnTo>
                    <a:lnTo>
                      <a:pt x="630" y="796"/>
                    </a:lnTo>
                    <a:lnTo>
                      <a:pt x="632" y="792"/>
                    </a:lnTo>
                    <a:lnTo>
                      <a:pt x="632" y="784"/>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90" name="Freeform 47"/>
              <p:cNvSpPr>
                <a:spLocks noChangeAspect="1"/>
              </p:cNvSpPr>
              <p:nvPr/>
            </p:nvSpPr>
            <p:spPr bwMode="auto">
              <a:xfrm>
                <a:off x="1" y="2438400"/>
                <a:ext cx="453574" cy="852529"/>
              </a:xfrm>
              <a:custGeom>
                <a:avLst/>
                <a:gdLst>
                  <a:gd name="T0" fmla="*/ 194 w 382"/>
                  <a:gd name="T1" fmla="*/ 442 h 718"/>
                  <a:gd name="T2" fmla="*/ 238 w 382"/>
                  <a:gd name="T3" fmla="*/ 410 h 718"/>
                  <a:gd name="T4" fmla="*/ 264 w 382"/>
                  <a:gd name="T5" fmla="*/ 368 h 718"/>
                  <a:gd name="T6" fmla="*/ 270 w 382"/>
                  <a:gd name="T7" fmla="*/ 334 h 718"/>
                  <a:gd name="T8" fmla="*/ 292 w 382"/>
                  <a:gd name="T9" fmla="*/ 278 h 718"/>
                  <a:gd name="T10" fmla="*/ 310 w 382"/>
                  <a:gd name="T11" fmla="*/ 250 h 718"/>
                  <a:gd name="T12" fmla="*/ 248 w 382"/>
                  <a:gd name="T13" fmla="*/ 258 h 718"/>
                  <a:gd name="T14" fmla="*/ 212 w 382"/>
                  <a:gd name="T15" fmla="*/ 242 h 718"/>
                  <a:gd name="T16" fmla="*/ 194 w 382"/>
                  <a:gd name="T17" fmla="*/ 212 h 718"/>
                  <a:gd name="T18" fmla="*/ 194 w 382"/>
                  <a:gd name="T19" fmla="*/ 160 h 718"/>
                  <a:gd name="T20" fmla="*/ 200 w 382"/>
                  <a:gd name="T21" fmla="*/ 140 h 718"/>
                  <a:gd name="T22" fmla="*/ 200 w 382"/>
                  <a:gd name="T23" fmla="*/ 110 h 718"/>
                  <a:gd name="T24" fmla="*/ 184 w 382"/>
                  <a:gd name="T25" fmla="*/ 72 h 718"/>
                  <a:gd name="T26" fmla="*/ 158 w 382"/>
                  <a:gd name="T27" fmla="*/ 50 h 718"/>
                  <a:gd name="T28" fmla="*/ 80 w 382"/>
                  <a:gd name="T29" fmla="*/ 0 h 718"/>
                  <a:gd name="T30" fmla="*/ 84 w 382"/>
                  <a:gd name="T31" fmla="*/ 6 h 718"/>
                  <a:gd name="T32" fmla="*/ 96 w 382"/>
                  <a:gd name="T33" fmla="*/ 38 h 718"/>
                  <a:gd name="T34" fmla="*/ 94 w 382"/>
                  <a:gd name="T35" fmla="*/ 70 h 718"/>
                  <a:gd name="T36" fmla="*/ 80 w 382"/>
                  <a:gd name="T37" fmla="*/ 66 h 718"/>
                  <a:gd name="T38" fmla="*/ 48 w 382"/>
                  <a:gd name="T39" fmla="*/ 82 h 718"/>
                  <a:gd name="T40" fmla="*/ 34 w 382"/>
                  <a:gd name="T41" fmla="*/ 106 h 718"/>
                  <a:gd name="T42" fmla="*/ 26 w 382"/>
                  <a:gd name="T43" fmla="*/ 138 h 718"/>
                  <a:gd name="T44" fmla="*/ 24 w 382"/>
                  <a:gd name="T45" fmla="*/ 194 h 718"/>
                  <a:gd name="T46" fmla="*/ 22 w 382"/>
                  <a:gd name="T47" fmla="*/ 204 h 718"/>
                  <a:gd name="T48" fmla="*/ 20 w 382"/>
                  <a:gd name="T49" fmla="*/ 202 h 718"/>
                  <a:gd name="T50" fmla="*/ 0 w 382"/>
                  <a:gd name="T51" fmla="*/ 662 h 718"/>
                  <a:gd name="T52" fmla="*/ 30 w 382"/>
                  <a:gd name="T53" fmla="*/ 636 h 718"/>
                  <a:gd name="T54" fmla="*/ 80 w 382"/>
                  <a:gd name="T55" fmla="*/ 606 h 718"/>
                  <a:gd name="T56" fmla="*/ 108 w 382"/>
                  <a:gd name="T57" fmla="*/ 586 h 718"/>
                  <a:gd name="T58" fmla="*/ 132 w 382"/>
                  <a:gd name="T59" fmla="*/ 542 h 718"/>
                  <a:gd name="T60" fmla="*/ 144 w 382"/>
                  <a:gd name="T61" fmla="*/ 484 h 718"/>
                  <a:gd name="T62" fmla="*/ 220 w 382"/>
                  <a:gd name="T63" fmla="*/ 544 h 718"/>
                  <a:gd name="T64" fmla="*/ 300 w 382"/>
                  <a:gd name="T65" fmla="*/ 626 h 718"/>
                  <a:gd name="T66" fmla="*/ 330 w 382"/>
                  <a:gd name="T67" fmla="*/ 678 h 718"/>
                  <a:gd name="T68" fmla="*/ 336 w 382"/>
                  <a:gd name="T69" fmla="*/ 710 h 718"/>
                  <a:gd name="T70" fmla="*/ 340 w 382"/>
                  <a:gd name="T71" fmla="*/ 718 h 718"/>
                  <a:gd name="T72" fmla="*/ 352 w 382"/>
                  <a:gd name="T73" fmla="*/ 716 h 718"/>
                  <a:gd name="T74" fmla="*/ 372 w 382"/>
                  <a:gd name="T75" fmla="*/ 698 h 718"/>
                  <a:gd name="T76" fmla="*/ 376 w 382"/>
                  <a:gd name="T77" fmla="*/ 680 h 718"/>
                  <a:gd name="T78" fmla="*/ 382 w 382"/>
                  <a:gd name="T79" fmla="*/ 666 h 718"/>
                  <a:gd name="T80" fmla="*/ 372 w 382"/>
                  <a:gd name="T81" fmla="*/ 644 h 718"/>
                  <a:gd name="T82" fmla="*/ 318 w 382"/>
                  <a:gd name="T83" fmla="*/ 582 h 718"/>
                  <a:gd name="T84" fmla="*/ 170 w 382"/>
                  <a:gd name="T85" fmla="*/ 45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2" h="718">
                    <a:moveTo>
                      <a:pt x="170" y="452"/>
                    </a:moveTo>
                    <a:lnTo>
                      <a:pt x="170" y="452"/>
                    </a:lnTo>
                    <a:lnTo>
                      <a:pt x="194" y="442"/>
                    </a:lnTo>
                    <a:lnTo>
                      <a:pt x="208" y="434"/>
                    </a:lnTo>
                    <a:lnTo>
                      <a:pt x="224" y="424"/>
                    </a:lnTo>
                    <a:lnTo>
                      <a:pt x="238" y="410"/>
                    </a:lnTo>
                    <a:lnTo>
                      <a:pt x="250" y="396"/>
                    </a:lnTo>
                    <a:lnTo>
                      <a:pt x="260" y="378"/>
                    </a:lnTo>
                    <a:lnTo>
                      <a:pt x="264" y="368"/>
                    </a:lnTo>
                    <a:lnTo>
                      <a:pt x="266" y="358"/>
                    </a:lnTo>
                    <a:lnTo>
                      <a:pt x="266" y="358"/>
                    </a:lnTo>
                    <a:lnTo>
                      <a:pt x="270" y="334"/>
                    </a:lnTo>
                    <a:lnTo>
                      <a:pt x="276" y="312"/>
                    </a:lnTo>
                    <a:lnTo>
                      <a:pt x="284" y="294"/>
                    </a:lnTo>
                    <a:lnTo>
                      <a:pt x="292" y="278"/>
                    </a:lnTo>
                    <a:lnTo>
                      <a:pt x="304" y="256"/>
                    </a:lnTo>
                    <a:lnTo>
                      <a:pt x="310" y="250"/>
                    </a:lnTo>
                    <a:lnTo>
                      <a:pt x="310" y="250"/>
                    </a:lnTo>
                    <a:lnTo>
                      <a:pt x="286" y="256"/>
                    </a:lnTo>
                    <a:lnTo>
                      <a:pt x="266" y="258"/>
                    </a:lnTo>
                    <a:lnTo>
                      <a:pt x="248" y="258"/>
                    </a:lnTo>
                    <a:lnTo>
                      <a:pt x="234" y="254"/>
                    </a:lnTo>
                    <a:lnTo>
                      <a:pt x="220" y="250"/>
                    </a:lnTo>
                    <a:lnTo>
                      <a:pt x="212" y="242"/>
                    </a:lnTo>
                    <a:lnTo>
                      <a:pt x="204" y="234"/>
                    </a:lnTo>
                    <a:lnTo>
                      <a:pt x="198" y="224"/>
                    </a:lnTo>
                    <a:lnTo>
                      <a:pt x="194" y="212"/>
                    </a:lnTo>
                    <a:lnTo>
                      <a:pt x="192" y="202"/>
                    </a:lnTo>
                    <a:lnTo>
                      <a:pt x="190" y="180"/>
                    </a:lnTo>
                    <a:lnTo>
                      <a:pt x="194" y="160"/>
                    </a:lnTo>
                    <a:lnTo>
                      <a:pt x="198" y="148"/>
                    </a:lnTo>
                    <a:lnTo>
                      <a:pt x="198" y="148"/>
                    </a:lnTo>
                    <a:lnTo>
                      <a:pt x="200" y="140"/>
                    </a:lnTo>
                    <a:lnTo>
                      <a:pt x="202" y="130"/>
                    </a:lnTo>
                    <a:lnTo>
                      <a:pt x="202" y="120"/>
                    </a:lnTo>
                    <a:lnTo>
                      <a:pt x="200" y="110"/>
                    </a:lnTo>
                    <a:lnTo>
                      <a:pt x="194" y="90"/>
                    </a:lnTo>
                    <a:lnTo>
                      <a:pt x="188" y="80"/>
                    </a:lnTo>
                    <a:lnTo>
                      <a:pt x="184" y="72"/>
                    </a:lnTo>
                    <a:lnTo>
                      <a:pt x="184" y="72"/>
                    </a:lnTo>
                    <a:lnTo>
                      <a:pt x="174" y="64"/>
                    </a:lnTo>
                    <a:lnTo>
                      <a:pt x="158" y="50"/>
                    </a:lnTo>
                    <a:lnTo>
                      <a:pt x="120" y="22"/>
                    </a:lnTo>
                    <a:lnTo>
                      <a:pt x="88" y="4"/>
                    </a:lnTo>
                    <a:lnTo>
                      <a:pt x="80" y="0"/>
                    </a:lnTo>
                    <a:lnTo>
                      <a:pt x="80" y="2"/>
                    </a:lnTo>
                    <a:lnTo>
                      <a:pt x="84" y="6"/>
                    </a:lnTo>
                    <a:lnTo>
                      <a:pt x="84" y="6"/>
                    </a:lnTo>
                    <a:lnTo>
                      <a:pt x="90" y="16"/>
                    </a:lnTo>
                    <a:lnTo>
                      <a:pt x="94" y="28"/>
                    </a:lnTo>
                    <a:lnTo>
                      <a:pt x="96" y="38"/>
                    </a:lnTo>
                    <a:lnTo>
                      <a:pt x="98" y="48"/>
                    </a:lnTo>
                    <a:lnTo>
                      <a:pt x="96" y="64"/>
                    </a:lnTo>
                    <a:lnTo>
                      <a:pt x="94" y="70"/>
                    </a:lnTo>
                    <a:lnTo>
                      <a:pt x="94" y="70"/>
                    </a:lnTo>
                    <a:lnTo>
                      <a:pt x="88" y="68"/>
                    </a:lnTo>
                    <a:lnTo>
                      <a:pt x="80" y="66"/>
                    </a:lnTo>
                    <a:lnTo>
                      <a:pt x="70" y="68"/>
                    </a:lnTo>
                    <a:lnTo>
                      <a:pt x="58" y="72"/>
                    </a:lnTo>
                    <a:lnTo>
                      <a:pt x="48" y="82"/>
                    </a:lnTo>
                    <a:lnTo>
                      <a:pt x="44" y="88"/>
                    </a:lnTo>
                    <a:lnTo>
                      <a:pt x="38" y="96"/>
                    </a:lnTo>
                    <a:lnTo>
                      <a:pt x="34" y="106"/>
                    </a:lnTo>
                    <a:lnTo>
                      <a:pt x="30" y="118"/>
                    </a:lnTo>
                    <a:lnTo>
                      <a:pt x="30" y="118"/>
                    </a:lnTo>
                    <a:lnTo>
                      <a:pt x="26" y="138"/>
                    </a:lnTo>
                    <a:lnTo>
                      <a:pt x="24" y="154"/>
                    </a:lnTo>
                    <a:lnTo>
                      <a:pt x="24" y="180"/>
                    </a:lnTo>
                    <a:lnTo>
                      <a:pt x="24" y="194"/>
                    </a:lnTo>
                    <a:lnTo>
                      <a:pt x="24" y="202"/>
                    </a:lnTo>
                    <a:lnTo>
                      <a:pt x="24" y="202"/>
                    </a:lnTo>
                    <a:lnTo>
                      <a:pt x="22" y="204"/>
                    </a:lnTo>
                    <a:lnTo>
                      <a:pt x="20" y="204"/>
                    </a:lnTo>
                    <a:lnTo>
                      <a:pt x="20" y="202"/>
                    </a:lnTo>
                    <a:lnTo>
                      <a:pt x="20" y="202"/>
                    </a:lnTo>
                    <a:lnTo>
                      <a:pt x="16" y="194"/>
                    </a:lnTo>
                    <a:lnTo>
                      <a:pt x="0" y="146"/>
                    </a:lnTo>
                    <a:lnTo>
                      <a:pt x="0" y="662"/>
                    </a:lnTo>
                    <a:lnTo>
                      <a:pt x="0" y="662"/>
                    </a:lnTo>
                    <a:lnTo>
                      <a:pt x="12" y="650"/>
                    </a:lnTo>
                    <a:lnTo>
                      <a:pt x="30" y="636"/>
                    </a:lnTo>
                    <a:lnTo>
                      <a:pt x="52" y="620"/>
                    </a:lnTo>
                    <a:lnTo>
                      <a:pt x="80" y="606"/>
                    </a:lnTo>
                    <a:lnTo>
                      <a:pt x="80" y="606"/>
                    </a:lnTo>
                    <a:lnTo>
                      <a:pt x="90" y="600"/>
                    </a:lnTo>
                    <a:lnTo>
                      <a:pt x="100" y="594"/>
                    </a:lnTo>
                    <a:lnTo>
                      <a:pt x="108" y="586"/>
                    </a:lnTo>
                    <a:lnTo>
                      <a:pt x="114" y="578"/>
                    </a:lnTo>
                    <a:lnTo>
                      <a:pt x="126" y="560"/>
                    </a:lnTo>
                    <a:lnTo>
                      <a:pt x="132" y="542"/>
                    </a:lnTo>
                    <a:lnTo>
                      <a:pt x="138" y="524"/>
                    </a:lnTo>
                    <a:lnTo>
                      <a:pt x="142" y="508"/>
                    </a:lnTo>
                    <a:lnTo>
                      <a:pt x="144" y="484"/>
                    </a:lnTo>
                    <a:lnTo>
                      <a:pt x="144" y="484"/>
                    </a:lnTo>
                    <a:lnTo>
                      <a:pt x="188" y="518"/>
                    </a:lnTo>
                    <a:lnTo>
                      <a:pt x="220" y="544"/>
                    </a:lnTo>
                    <a:lnTo>
                      <a:pt x="254" y="576"/>
                    </a:lnTo>
                    <a:lnTo>
                      <a:pt x="286" y="610"/>
                    </a:lnTo>
                    <a:lnTo>
                      <a:pt x="300" y="626"/>
                    </a:lnTo>
                    <a:lnTo>
                      <a:pt x="312" y="644"/>
                    </a:lnTo>
                    <a:lnTo>
                      <a:pt x="322" y="662"/>
                    </a:lnTo>
                    <a:lnTo>
                      <a:pt x="330" y="678"/>
                    </a:lnTo>
                    <a:lnTo>
                      <a:pt x="336" y="694"/>
                    </a:lnTo>
                    <a:lnTo>
                      <a:pt x="336" y="710"/>
                    </a:lnTo>
                    <a:lnTo>
                      <a:pt x="336" y="710"/>
                    </a:lnTo>
                    <a:lnTo>
                      <a:pt x="336" y="712"/>
                    </a:lnTo>
                    <a:lnTo>
                      <a:pt x="336" y="716"/>
                    </a:lnTo>
                    <a:lnTo>
                      <a:pt x="340" y="718"/>
                    </a:lnTo>
                    <a:lnTo>
                      <a:pt x="346" y="718"/>
                    </a:lnTo>
                    <a:lnTo>
                      <a:pt x="346" y="718"/>
                    </a:lnTo>
                    <a:lnTo>
                      <a:pt x="352" y="716"/>
                    </a:lnTo>
                    <a:lnTo>
                      <a:pt x="362" y="710"/>
                    </a:lnTo>
                    <a:lnTo>
                      <a:pt x="368" y="706"/>
                    </a:lnTo>
                    <a:lnTo>
                      <a:pt x="372" y="698"/>
                    </a:lnTo>
                    <a:lnTo>
                      <a:pt x="376" y="690"/>
                    </a:lnTo>
                    <a:lnTo>
                      <a:pt x="376" y="680"/>
                    </a:lnTo>
                    <a:lnTo>
                      <a:pt x="376" y="680"/>
                    </a:lnTo>
                    <a:lnTo>
                      <a:pt x="378" y="674"/>
                    </a:lnTo>
                    <a:lnTo>
                      <a:pt x="380" y="670"/>
                    </a:lnTo>
                    <a:lnTo>
                      <a:pt x="382" y="666"/>
                    </a:lnTo>
                    <a:lnTo>
                      <a:pt x="380" y="658"/>
                    </a:lnTo>
                    <a:lnTo>
                      <a:pt x="380" y="658"/>
                    </a:lnTo>
                    <a:lnTo>
                      <a:pt x="372" y="644"/>
                    </a:lnTo>
                    <a:lnTo>
                      <a:pt x="358" y="626"/>
                    </a:lnTo>
                    <a:lnTo>
                      <a:pt x="340" y="606"/>
                    </a:lnTo>
                    <a:lnTo>
                      <a:pt x="318" y="582"/>
                    </a:lnTo>
                    <a:lnTo>
                      <a:pt x="290" y="554"/>
                    </a:lnTo>
                    <a:lnTo>
                      <a:pt x="256" y="524"/>
                    </a:lnTo>
                    <a:lnTo>
                      <a:pt x="170" y="452"/>
                    </a:lnTo>
                    <a:lnTo>
                      <a:pt x="170" y="452"/>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91" name="Freeform 23"/>
              <p:cNvSpPr>
                <a:spLocks noChangeAspect="1"/>
              </p:cNvSpPr>
              <p:nvPr/>
            </p:nvSpPr>
            <p:spPr bwMode="auto">
              <a:xfrm>
                <a:off x="8551334" y="6180666"/>
                <a:ext cx="592666" cy="677333"/>
              </a:xfrm>
              <a:custGeom>
                <a:avLst/>
                <a:gdLst>
                  <a:gd name="T0" fmla="*/ 536 w 560"/>
                  <a:gd name="T1" fmla="*/ 100 h 640"/>
                  <a:gd name="T2" fmla="*/ 496 w 560"/>
                  <a:gd name="T3" fmla="*/ 106 h 640"/>
                  <a:gd name="T4" fmla="*/ 456 w 560"/>
                  <a:gd name="T5" fmla="*/ 118 h 640"/>
                  <a:gd name="T6" fmla="*/ 438 w 560"/>
                  <a:gd name="T7" fmla="*/ 110 h 640"/>
                  <a:gd name="T8" fmla="*/ 436 w 560"/>
                  <a:gd name="T9" fmla="*/ 82 h 640"/>
                  <a:gd name="T10" fmla="*/ 428 w 560"/>
                  <a:gd name="T11" fmla="*/ 76 h 640"/>
                  <a:gd name="T12" fmla="*/ 360 w 560"/>
                  <a:gd name="T13" fmla="*/ 146 h 640"/>
                  <a:gd name="T14" fmla="*/ 328 w 560"/>
                  <a:gd name="T15" fmla="*/ 192 h 640"/>
                  <a:gd name="T16" fmla="*/ 290 w 560"/>
                  <a:gd name="T17" fmla="*/ 108 h 640"/>
                  <a:gd name="T18" fmla="*/ 274 w 560"/>
                  <a:gd name="T19" fmla="*/ 38 h 640"/>
                  <a:gd name="T20" fmla="*/ 280 w 560"/>
                  <a:gd name="T21" fmla="*/ 6 h 640"/>
                  <a:gd name="T22" fmla="*/ 280 w 560"/>
                  <a:gd name="T23" fmla="*/ 2 h 640"/>
                  <a:gd name="T24" fmla="*/ 262 w 560"/>
                  <a:gd name="T25" fmla="*/ 0 h 640"/>
                  <a:gd name="T26" fmla="*/ 248 w 560"/>
                  <a:gd name="T27" fmla="*/ 14 h 640"/>
                  <a:gd name="T28" fmla="*/ 244 w 560"/>
                  <a:gd name="T29" fmla="*/ 18 h 640"/>
                  <a:gd name="T30" fmla="*/ 240 w 560"/>
                  <a:gd name="T31" fmla="*/ 26 h 640"/>
                  <a:gd name="T32" fmla="*/ 254 w 560"/>
                  <a:gd name="T33" fmla="*/ 88 h 640"/>
                  <a:gd name="T34" fmla="*/ 304 w 560"/>
                  <a:gd name="T35" fmla="*/ 204 h 640"/>
                  <a:gd name="T36" fmla="*/ 222 w 560"/>
                  <a:gd name="T37" fmla="*/ 206 h 640"/>
                  <a:gd name="T38" fmla="*/ 136 w 560"/>
                  <a:gd name="T39" fmla="*/ 224 h 640"/>
                  <a:gd name="T40" fmla="*/ 164 w 560"/>
                  <a:gd name="T41" fmla="*/ 234 h 640"/>
                  <a:gd name="T42" fmla="*/ 178 w 560"/>
                  <a:gd name="T43" fmla="*/ 254 h 640"/>
                  <a:gd name="T44" fmla="*/ 166 w 560"/>
                  <a:gd name="T45" fmla="*/ 272 h 640"/>
                  <a:gd name="T46" fmla="*/ 122 w 560"/>
                  <a:gd name="T47" fmla="*/ 300 h 640"/>
                  <a:gd name="T48" fmla="*/ 90 w 560"/>
                  <a:gd name="T49" fmla="*/ 348 h 640"/>
                  <a:gd name="T50" fmla="*/ 22 w 560"/>
                  <a:gd name="T51" fmla="*/ 414 h 640"/>
                  <a:gd name="T52" fmla="*/ 0 w 560"/>
                  <a:gd name="T53" fmla="*/ 430 h 640"/>
                  <a:gd name="T54" fmla="*/ 102 w 560"/>
                  <a:gd name="T55" fmla="*/ 404 h 640"/>
                  <a:gd name="T56" fmla="*/ 136 w 560"/>
                  <a:gd name="T57" fmla="*/ 406 h 640"/>
                  <a:gd name="T58" fmla="*/ 152 w 560"/>
                  <a:gd name="T59" fmla="*/ 418 h 640"/>
                  <a:gd name="T60" fmla="*/ 156 w 560"/>
                  <a:gd name="T61" fmla="*/ 438 h 640"/>
                  <a:gd name="T62" fmla="*/ 138 w 560"/>
                  <a:gd name="T63" fmla="*/ 486 h 640"/>
                  <a:gd name="T64" fmla="*/ 90 w 560"/>
                  <a:gd name="T65" fmla="*/ 550 h 640"/>
                  <a:gd name="T66" fmla="*/ 126 w 560"/>
                  <a:gd name="T67" fmla="*/ 542 h 640"/>
                  <a:gd name="T68" fmla="*/ 158 w 560"/>
                  <a:gd name="T69" fmla="*/ 550 h 640"/>
                  <a:gd name="T70" fmla="*/ 170 w 560"/>
                  <a:gd name="T71" fmla="*/ 572 h 640"/>
                  <a:gd name="T72" fmla="*/ 168 w 560"/>
                  <a:gd name="T73" fmla="*/ 626 h 640"/>
                  <a:gd name="T74" fmla="*/ 186 w 560"/>
                  <a:gd name="T75" fmla="*/ 626 h 640"/>
                  <a:gd name="T76" fmla="*/ 280 w 560"/>
                  <a:gd name="T77" fmla="*/ 640 h 640"/>
                  <a:gd name="T78" fmla="*/ 310 w 560"/>
                  <a:gd name="T79" fmla="*/ 628 h 640"/>
                  <a:gd name="T80" fmla="*/ 322 w 560"/>
                  <a:gd name="T81" fmla="*/ 628 h 640"/>
                  <a:gd name="T82" fmla="*/ 330 w 560"/>
                  <a:gd name="T83" fmla="*/ 580 h 640"/>
                  <a:gd name="T84" fmla="*/ 346 w 560"/>
                  <a:gd name="T85" fmla="*/ 526 h 640"/>
                  <a:gd name="T86" fmla="*/ 354 w 560"/>
                  <a:gd name="T87" fmla="*/ 526 h 640"/>
                  <a:gd name="T88" fmla="*/ 358 w 560"/>
                  <a:gd name="T89" fmla="*/ 534 h 640"/>
                  <a:gd name="T90" fmla="*/ 364 w 560"/>
                  <a:gd name="T91" fmla="*/ 584 h 640"/>
                  <a:gd name="T92" fmla="*/ 424 w 560"/>
                  <a:gd name="T93" fmla="*/ 640 h 640"/>
                  <a:gd name="T94" fmla="*/ 438 w 560"/>
                  <a:gd name="T95" fmla="*/ 624 h 640"/>
                  <a:gd name="T96" fmla="*/ 458 w 560"/>
                  <a:gd name="T97" fmla="*/ 622 h 640"/>
                  <a:gd name="T98" fmla="*/ 474 w 560"/>
                  <a:gd name="T9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0" h="640">
                    <a:moveTo>
                      <a:pt x="560" y="100"/>
                    </a:moveTo>
                    <a:lnTo>
                      <a:pt x="560" y="100"/>
                    </a:lnTo>
                    <a:lnTo>
                      <a:pt x="536" y="100"/>
                    </a:lnTo>
                    <a:lnTo>
                      <a:pt x="512" y="98"/>
                    </a:lnTo>
                    <a:lnTo>
                      <a:pt x="512" y="98"/>
                    </a:lnTo>
                    <a:lnTo>
                      <a:pt x="496" y="106"/>
                    </a:lnTo>
                    <a:lnTo>
                      <a:pt x="480" y="114"/>
                    </a:lnTo>
                    <a:lnTo>
                      <a:pt x="464" y="118"/>
                    </a:lnTo>
                    <a:lnTo>
                      <a:pt x="456" y="118"/>
                    </a:lnTo>
                    <a:lnTo>
                      <a:pt x="448" y="118"/>
                    </a:lnTo>
                    <a:lnTo>
                      <a:pt x="442" y="116"/>
                    </a:lnTo>
                    <a:lnTo>
                      <a:pt x="438" y="110"/>
                    </a:lnTo>
                    <a:lnTo>
                      <a:pt x="436" y="104"/>
                    </a:lnTo>
                    <a:lnTo>
                      <a:pt x="434" y="94"/>
                    </a:lnTo>
                    <a:lnTo>
                      <a:pt x="436" y="82"/>
                    </a:lnTo>
                    <a:lnTo>
                      <a:pt x="442" y="66"/>
                    </a:lnTo>
                    <a:lnTo>
                      <a:pt x="442" y="66"/>
                    </a:lnTo>
                    <a:lnTo>
                      <a:pt x="428" y="76"/>
                    </a:lnTo>
                    <a:lnTo>
                      <a:pt x="396" y="106"/>
                    </a:lnTo>
                    <a:lnTo>
                      <a:pt x="378" y="126"/>
                    </a:lnTo>
                    <a:lnTo>
                      <a:pt x="360" y="146"/>
                    </a:lnTo>
                    <a:lnTo>
                      <a:pt x="342" y="170"/>
                    </a:lnTo>
                    <a:lnTo>
                      <a:pt x="328" y="192"/>
                    </a:lnTo>
                    <a:lnTo>
                      <a:pt x="328" y="192"/>
                    </a:lnTo>
                    <a:lnTo>
                      <a:pt x="312" y="160"/>
                    </a:lnTo>
                    <a:lnTo>
                      <a:pt x="300" y="134"/>
                    </a:lnTo>
                    <a:lnTo>
                      <a:pt x="290" y="108"/>
                    </a:lnTo>
                    <a:lnTo>
                      <a:pt x="280" y="80"/>
                    </a:lnTo>
                    <a:lnTo>
                      <a:pt x="276" y="52"/>
                    </a:lnTo>
                    <a:lnTo>
                      <a:pt x="274" y="38"/>
                    </a:lnTo>
                    <a:lnTo>
                      <a:pt x="274" y="26"/>
                    </a:lnTo>
                    <a:lnTo>
                      <a:pt x="276" y="16"/>
                    </a:lnTo>
                    <a:lnTo>
                      <a:pt x="280" y="6"/>
                    </a:lnTo>
                    <a:lnTo>
                      <a:pt x="280" y="6"/>
                    </a:lnTo>
                    <a:lnTo>
                      <a:pt x="282" y="4"/>
                    </a:lnTo>
                    <a:lnTo>
                      <a:pt x="280" y="2"/>
                    </a:lnTo>
                    <a:lnTo>
                      <a:pt x="280" y="0"/>
                    </a:lnTo>
                    <a:lnTo>
                      <a:pt x="262" y="0"/>
                    </a:lnTo>
                    <a:lnTo>
                      <a:pt x="262" y="0"/>
                    </a:lnTo>
                    <a:lnTo>
                      <a:pt x="254" y="4"/>
                    </a:lnTo>
                    <a:lnTo>
                      <a:pt x="252" y="8"/>
                    </a:lnTo>
                    <a:lnTo>
                      <a:pt x="248" y="14"/>
                    </a:lnTo>
                    <a:lnTo>
                      <a:pt x="248" y="14"/>
                    </a:lnTo>
                    <a:lnTo>
                      <a:pt x="246" y="16"/>
                    </a:lnTo>
                    <a:lnTo>
                      <a:pt x="244" y="18"/>
                    </a:lnTo>
                    <a:lnTo>
                      <a:pt x="242" y="20"/>
                    </a:lnTo>
                    <a:lnTo>
                      <a:pt x="240" y="26"/>
                    </a:lnTo>
                    <a:lnTo>
                      <a:pt x="240" y="26"/>
                    </a:lnTo>
                    <a:lnTo>
                      <a:pt x="240" y="36"/>
                    </a:lnTo>
                    <a:lnTo>
                      <a:pt x="244" y="50"/>
                    </a:lnTo>
                    <a:lnTo>
                      <a:pt x="254" y="88"/>
                    </a:lnTo>
                    <a:lnTo>
                      <a:pt x="274" y="138"/>
                    </a:lnTo>
                    <a:lnTo>
                      <a:pt x="304" y="204"/>
                    </a:lnTo>
                    <a:lnTo>
                      <a:pt x="304" y="204"/>
                    </a:lnTo>
                    <a:lnTo>
                      <a:pt x="278" y="202"/>
                    </a:lnTo>
                    <a:lnTo>
                      <a:pt x="250" y="204"/>
                    </a:lnTo>
                    <a:lnTo>
                      <a:pt x="222" y="206"/>
                    </a:lnTo>
                    <a:lnTo>
                      <a:pt x="196" y="210"/>
                    </a:lnTo>
                    <a:lnTo>
                      <a:pt x="154" y="220"/>
                    </a:lnTo>
                    <a:lnTo>
                      <a:pt x="136" y="224"/>
                    </a:lnTo>
                    <a:lnTo>
                      <a:pt x="136" y="224"/>
                    </a:lnTo>
                    <a:lnTo>
                      <a:pt x="152" y="230"/>
                    </a:lnTo>
                    <a:lnTo>
                      <a:pt x="164" y="234"/>
                    </a:lnTo>
                    <a:lnTo>
                      <a:pt x="172" y="242"/>
                    </a:lnTo>
                    <a:lnTo>
                      <a:pt x="176" y="248"/>
                    </a:lnTo>
                    <a:lnTo>
                      <a:pt x="178" y="254"/>
                    </a:lnTo>
                    <a:lnTo>
                      <a:pt x="176" y="260"/>
                    </a:lnTo>
                    <a:lnTo>
                      <a:pt x="172" y="266"/>
                    </a:lnTo>
                    <a:lnTo>
                      <a:pt x="166" y="272"/>
                    </a:lnTo>
                    <a:lnTo>
                      <a:pt x="154" y="284"/>
                    </a:lnTo>
                    <a:lnTo>
                      <a:pt x="138" y="292"/>
                    </a:lnTo>
                    <a:lnTo>
                      <a:pt x="122" y="300"/>
                    </a:lnTo>
                    <a:lnTo>
                      <a:pt x="122" y="300"/>
                    </a:lnTo>
                    <a:lnTo>
                      <a:pt x="108" y="326"/>
                    </a:lnTo>
                    <a:lnTo>
                      <a:pt x="90" y="348"/>
                    </a:lnTo>
                    <a:lnTo>
                      <a:pt x="72" y="368"/>
                    </a:lnTo>
                    <a:lnTo>
                      <a:pt x="54" y="386"/>
                    </a:lnTo>
                    <a:lnTo>
                      <a:pt x="22" y="414"/>
                    </a:lnTo>
                    <a:lnTo>
                      <a:pt x="0" y="428"/>
                    </a:lnTo>
                    <a:lnTo>
                      <a:pt x="0" y="430"/>
                    </a:lnTo>
                    <a:lnTo>
                      <a:pt x="0" y="430"/>
                    </a:lnTo>
                    <a:lnTo>
                      <a:pt x="48" y="414"/>
                    </a:lnTo>
                    <a:lnTo>
                      <a:pt x="86" y="406"/>
                    </a:lnTo>
                    <a:lnTo>
                      <a:pt x="102" y="404"/>
                    </a:lnTo>
                    <a:lnTo>
                      <a:pt x="116" y="404"/>
                    </a:lnTo>
                    <a:lnTo>
                      <a:pt x="126" y="404"/>
                    </a:lnTo>
                    <a:lnTo>
                      <a:pt x="136" y="406"/>
                    </a:lnTo>
                    <a:lnTo>
                      <a:pt x="144" y="410"/>
                    </a:lnTo>
                    <a:lnTo>
                      <a:pt x="148" y="414"/>
                    </a:lnTo>
                    <a:lnTo>
                      <a:pt x="152" y="418"/>
                    </a:lnTo>
                    <a:lnTo>
                      <a:pt x="156" y="424"/>
                    </a:lnTo>
                    <a:lnTo>
                      <a:pt x="156" y="430"/>
                    </a:lnTo>
                    <a:lnTo>
                      <a:pt x="156" y="438"/>
                    </a:lnTo>
                    <a:lnTo>
                      <a:pt x="154" y="454"/>
                    </a:lnTo>
                    <a:lnTo>
                      <a:pt x="146" y="470"/>
                    </a:lnTo>
                    <a:lnTo>
                      <a:pt x="138" y="486"/>
                    </a:lnTo>
                    <a:lnTo>
                      <a:pt x="116" y="518"/>
                    </a:lnTo>
                    <a:lnTo>
                      <a:pt x="98" y="540"/>
                    </a:lnTo>
                    <a:lnTo>
                      <a:pt x="90" y="550"/>
                    </a:lnTo>
                    <a:lnTo>
                      <a:pt x="90" y="550"/>
                    </a:lnTo>
                    <a:lnTo>
                      <a:pt x="110" y="544"/>
                    </a:lnTo>
                    <a:lnTo>
                      <a:pt x="126" y="542"/>
                    </a:lnTo>
                    <a:lnTo>
                      <a:pt x="138" y="542"/>
                    </a:lnTo>
                    <a:lnTo>
                      <a:pt x="148" y="544"/>
                    </a:lnTo>
                    <a:lnTo>
                      <a:pt x="158" y="550"/>
                    </a:lnTo>
                    <a:lnTo>
                      <a:pt x="164" y="556"/>
                    </a:lnTo>
                    <a:lnTo>
                      <a:pt x="168" y="564"/>
                    </a:lnTo>
                    <a:lnTo>
                      <a:pt x="170" y="572"/>
                    </a:lnTo>
                    <a:lnTo>
                      <a:pt x="172" y="592"/>
                    </a:lnTo>
                    <a:lnTo>
                      <a:pt x="172" y="608"/>
                    </a:lnTo>
                    <a:lnTo>
                      <a:pt x="168" y="626"/>
                    </a:lnTo>
                    <a:lnTo>
                      <a:pt x="168" y="626"/>
                    </a:lnTo>
                    <a:lnTo>
                      <a:pt x="178" y="624"/>
                    </a:lnTo>
                    <a:lnTo>
                      <a:pt x="186" y="626"/>
                    </a:lnTo>
                    <a:lnTo>
                      <a:pt x="192" y="632"/>
                    </a:lnTo>
                    <a:lnTo>
                      <a:pt x="198" y="640"/>
                    </a:lnTo>
                    <a:lnTo>
                      <a:pt x="280" y="640"/>
                    </a:lnTo>
                    <a:lnTo>
                      <a:pt x="280" y="640"/>
                    </a:lnTo>
                    <a:lnTo>
                      <a:pt x="296" y="632"/>
                    </a:lnTo>
                    <a:lnTo>
                      <a:pt x="310" y="628"/>
                    </a:lnTo>
                    <a:lnTo>
                      <a:pt x="320" y="628"/>
                    </a:lnTo>
                    <a:lnTo>
                      <a:pt x="322" y="628"/>
                    </a:lnTo>
                    <a:lnTo>
                      <a:pt x="322" y="628"/>
                    </a:lnTo>
                    <a:lnTo>
                      <a:pt x="322" y="620"/>
                    </a:lnTo>
                    <a:lnTo>
                      <a:pt x="324" y="608"/>
                    </a:lnTo>
                    <a:lnTo>
                      <a:pt x="330" y="580"/>
                    </a:lnTo>
                    <a:lnTo>
                      <a:pt x="344" y="530"/>
                    </a:lnTo>
                    <a:lnTo>
                      <a:pt x="344" y="530"/>
                    </a:lnTo>
                    <a:lnTo>
                      <a:pt x="346" y="526"/>
                    </a:lnTo>
                    <a:lnTo>
                      <a:pt x="348" y="522"/>
                    </a:lnTo>
                    <a:lnTo>
                      <a:pt x="352" y="524"/>
                    </a:lnTo>
                    <a:lnTo>
                      <a:pt x="354" y="526"/>
                    </a:lnTo>
                    <a:lnTo>
                      <a:pt x="356" y="530"/>
                    </a:lnTo>
                    <a:lnTo>
                      <a:pt x="358" y="534"/>
                    </a:lnTo>
                    <a:lnTo>
                      <a:pt x="358" y="534"/>
                    </a:lnTo>
                    <a:lnTo>
                      <a:pt x="358" y="544"/>
                    </a:lnTo>
                    <a:lnTo>
                      <a:pt x="358" y="556"/>
                    </a:lnTo>
                    <a:lnTo>
                      <a:pt x="364" y="584"/>
                    </a:lnTo>
                    <a:lnTo>
                      <a:pt x="372" y="612"/>
                    </a:lnTo>
                    <a:lnTo>
                      <a:pt x="382" y="640"/>
                    </a:lnTo>
                    <a:lnTo>
                      <a:pt x="424" y="640"/>
                    </a:lnTo>
                    <a:lnTo>
                      <a:pt x="424" y="640"/>
                    </a:lnTo>
                    <a:lnTo>
                      <a:pt x="432" y="630"/>
                    </a:lnTo>
                    <a:lnTo>
                      <a:pt x="438" y="624"/>
                    </a:lnTo>
                    <a:lnTo>
                      <a:pt x="446" y="620"/>
                    </a:lnTo>
                    <a:lnTo>
                      <a:pt x="452" y="620"/>
                    </a:lnTo>
                    <a:lnTo>
                      <a:pt x="458" y="622"/>
                    </a:lnTo>
                    <a:lnTo>
                      <a:pt x="464" y="628"/>
                    </a:lnTo>
                    <a:lnTo>
                      <a:pt x="470" y="632"/>
                    </a:lnTo>
                    <a:lnTo>
                      <a:pt x="474" y="640"/>
                    </a:lnTo>
                    <a:lnTo>
                      <a:pt x="560" y="640"/>
                    </a:lnTo>
                    <a:lnTo>
                      <a:pt x="560" y="100"/>
                    </a:lnTo>
                    <a:close/>
                  </a:path>
                </a:pathLst>
              </a:custGeom>
              <a:solidFill>
                <a:schemeClr val="accent1">
                  <a:alpha val="8000"/>
                </a:schemeClr>
              </a:solidFill>
              <a:ln>
                <a:noFill/>
              </a:ln>
              <a:effectLst>
                <a:glow rad="50800">
                  <a:schemeClr val="accent1">
                    <a:alpha val="15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grpSp>
        <p:grpSp>
          <p:nvGrpSpPr>
            <p:cNvPr id="64" name="Group 200"/>
            <p:cNvGrpSpPr/>
            <p:nvPr/>
          </p:nvGrpSpPr>
          <p:grpSpPr>
            <a:xfrm>
              <a:off x="-17347" y="0"/>
              <a:ext cx="9161347" cy="6857992"/>
              <a:chOff x="-17347" y="0"/>
              <a:chExt cx="9161347" cy="6857992"/>
            </a:xfrm>
          </p:grpSpPr>
          <p:sp>
            <p:nvSpPr>
              <p:cNvPr id="65" name="Freeform 16"/>
              <p:cNvSpPr>
                <a:spLocks noChangeAspect="1"/>
              </p:cNvSpPr>
              <p:nvPr/>
            </p:nvSpPr>
            <p:spPr bwMode="auto">
              <a:xfrm rot="9111631">
                <a:off x="7788433" y="1465582"/>
                <a:ext cx="1285378" cy="1966190"/>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2000"/>
                </a:schemeClr>
              </a:solidFill>
              <a:ln w="9525">
                <a:noFill/>
                <a:round/>
                <a:headEnd/>
                <a:tailEnd/>
              </a:ln>
              <a:effectLst>
                <a:glow rad="254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66" name="Freeform 24"/>
              <p:cNvSpPr>
                <a:spLocks noChangeAspect="1"/>
              </p:cNvSpPr>
              <p:nvPr/>
            </p:nvSpPr>
            <p:spPr bwMode="auto">
              <a:xfrm rot="4324833">
                <a:off x="8243059" y="5300272"/>
                <a:ext cx="474357" cy="1154204"/>
              </a:xfrm>
              <a:custGeom>
                <a:avLst/>
                <a:gdLst/>
                <a:ahLst/>
                <a:cxnLst>
                  <a:cxn ang="0">
                    <a:pos x="152" y="0"/>
                  </a:cxn>
                  <a:cxn ang="0">
                    <a:pos x="164" y="50"/>
                  </a:cxn>
                  <a:cxn ang="0">
                    <a:pos x="164" y="102"/>
                  </a:cxn>
                  <a:cxn ang="0">
                    <a:pos x="154" y="154"/>
                  </a:cxn>
                  <a:cxn ang="0">
                    <a:pos x="138" y="206"/>
                  </a:cxn>
                  <a:cxn ang="0">
                    <a:pos x="92" y="310"/>
                  </a:cxn>
                  <a:cxn ang="0">
                    <a:pos x="48" y="404"/>
                  </a:cxn>
                  <a:cxn ang="0">
                    <a:pos x="32" y="446"/>
                  </a:cxn>
                  <a:cxn ang="0">
                    <a:pos x="10" y="528"/>
                  </a:cxn>
                  <a:cxn ang="0">
                    <a:pos x="2" y="592"/>
                  </a:cxn>
                  <a:cxn ang="0">
                    <a:pos x="0" y="634"/>
                  </a:cxn>
                  <a:cxn ang="0">
                    <a:pos x="6" y="682"/>
                  </a:cxn>
                  <a:cxn ang="0">
                    <a:pos x="24" y="762"/>
                  </a:cxn>
                  <a:cxn ang="0">
                    <a:pos x="48" y="824"/>
                  </a:cxn>
                  <a:cxn ang="0">
                    <a:pos x="80" y="872"/>
                  </a:cxn>
                  <a:cxn ang="0">
                    <a:pos x="114" y="906"/>
                  </a:cxn>
                  <a:cxn ang="0">
                    <a:pos x="152" y="928"/>
                  </a:cxn>
                  <a:cxn ang="0">
                    <a:pos x="188" y="942"/>
                  </a:cxn>
                  <a:cxn ang="0">
                    <a:pos x="236" y="950"/>
                  </a:cxn>
                  <a:cxn ang="0">
                    <a:pos x="230" y="982"/>
                  </a:cxn>
                  <a:cxn ang="0">
                    <a:pos x="210" y="1050"/>
                  </a:cxn>
                  <a:cxn ang="0">
                    <a:pos x="186" y="1114"/>
                  </a:cxn>
                  <a:cxn ang="0">
                    <a:pos x="162" y="1150"/>
                  </a:cxn>
                  <a:cxn ang="0">
                    <a:pos x="142" y="1168"/>
                  </a:cxn>
                  <a:cxn ang="0">
                    <a:pos x="132" y="1174"/>
                  </a:cxn>
                  <a:cxn ang="0">
                    <a:pos x="126" y="1178"/>
                  </a:cxn>
                  <a:cxn ang="0">
                    <a:pos x="130" y="1188"/>
                  </a:cxn>
                  <a:cxn ang="0">
                    <a:pos x="134" y="1192"/>
                  </a:cxn>
                  <a:cxn ang="0">
                    <a:pos x="154" y="1202"/>
                  </a:cxn>
                  <a:cxn ang="0">
                    <a:pos x="172" y="1202"/>
                  </a:cxn>
                  <a:cxn ang="0">
                    <a:pos x="184" y="1198"/>
                  </a:cxn>
                  <a:cxn ang="0">
                    <a:pos x="194" y="1196"/>
                  </a:cxn>
                  <a:cxn ang="0">
                    <a:pos x="206" y="1188"/>
                  </a:cxn>
                  <a:cxn ang="0">
                    <a:pos x="214" y="1174"/>
                  </a:cxn>
                  <a:cxn ang="0">
                    <a:pos x="232" y="1134"/>
                  </a:cxn>
                  <a:cxn ang="0">
                    <a:pos x="262" y="1038"/>
                  </a:cxn>
                  <a:cxn ang="0">
                    <a:pos x="282" y="946"/>
                  </a:cxn>
                  <a:cxn ang="0">
                    <a:pos x="288" y="946"/>
                  </a:cxn>
                  <a:cxn ang="0">
                    <a:pos x="334" y="912"/>
                  </a:cxn>
                  <a:cxn ang="0">
                    <a:pos x="374" y="876"/>
                  </a:cxn>
                  <a:cxn ang="0">
                    <a:pos x="408" y="840"/>
                  </a:cxn>
                  <a:cxn ang="0">
                    <a:pos x="434" y="802"/>
                  </a:cxn>
                  <a:cxn ang="0">
                    <a:pos x="456" y="764"/>
                  </a:cxn>
                  <a:cxn ang="0">
                    <a:pos x="472" y="726"/>
                  </a:cxn>
                  <a:cxn ang="0">
                    <a:pos x="490" y="648"/>
                  </a:cxn>
                  <a:cxn ang="0">
                    <a:pos x="492" y="568"/>
                  </a:cxn>
                  <a:cxn ang="0">
                    <a:pos x="478" y="490"/>
                  </a:cxn>
                  <a:cxn ang="0">
                    <a:pos x="454" y="414"/>
                  </a:cxn>
                  <a:cxn ang="0">
                    <a:pos x="420" y="340"/>
                  </a:cxn>
                  <a:cxn ang="0">
                    <a:pos x="380" y="270"/>
                  </a:cxn>
                  <a:cxn ang="0">
                    <a:pos x="336" y="206"/>
                  </a:cxn>
                  <a:cxn ang="0">
                    <a:pos x="248" y="98"/>
                  </a:cxn>
                  <a:cxn ang="0">
                    <a:pos x="180" y="26"/>
                  </a:cxn>
                  <a:cxn ang="0">
                    <a:pos x="152" y="0"/>
                  </a:cxn>
                </a:cxnLst>
                <a:rect l="0" t="0" r="r" b="b"/>
                <a:pathLst>
                  <a:path w="494" h="1202">
                    <a:moveTo>
                      <a:pt x="152" y="0"/>
                    </a:moveTo>
                    <a:lnTo>
                      <a:pt x="152" y="0"/>
                    </a:lnTo>
                    <a:lnTo>
                      <a:pt x="160" y="26"/>
                    </a:lnTo>
                    <a:lnTo>
                      <a:pt x="164" y="50"/>
                    </a:lnTo>
                    <a:lnTo>
                      <a:pt x="166" y="76"/>
                    </a:lnTo>
                    <a:lnTo>
                      <a:pt x="164" y="102"/>
                    </a:lnTo>
                    <a:lnTo>
                      <a:pt x="160" y="128"/>
                    </a:lnTo>
                    <a:lnTo>
                      <a:pt x="154" y="154"/>
                    </a:lnTo>
                    <a:lnTo>
                      <a:pt x="148" y="180"/>
                    </a:lnTo>
                    <a:lnTo>
                      <a:pt x="138" y="206"/>
                    </a:lnTo>
                    <a:lnTo>
                      <a:pt x="116" y="258"/>
                    </a:lnTo>
                    <a:lnTo>
                      <a:pt x="92" y="310"/>
                    </a:lnTo>
                    <a:lnTo>
                      <a:pt x="70" y="358"/>
                    </a:lnTo>
                    <a:lnTo>
                      <a:pt x="48" y="404"/>
                    </a:lnTo>
                    <a:lnTo>
                      <a:pt x="48" y="404"/>
                    </a:lnTo>
                    <a:lnTo>
                      <a:pt x="32" y="446"/>
                    </a:lnTo>
                    <a:lnTo>
                      <a:pt x="18" y="488"/>
                    </a:lnTo>
                    <a:lnTo>
                      <a:pt x="10" y="528"/>
                    </a:lnTo>
                    <a:lnTo>
                      <a:pt x="4" y="562"/>
                    </a:lnTo>
                    <a:lnTo>
                      <a:pt x="2" y="592"/>
                    </a:lnTo>
                    <a:lnTo>
                      <a:pt x="0" y="614"/>
                    </a:lnTo>
                    <a:lnTo>
                      <a:pt x="0" y="634"/>
                    </a:lnTo>
                    <a:lnTo>
                      <a:pt x="0" y="634"/>
                    </a:lnTo>
                    <a:lnTo>
                      <a:pt x="6" y="682"/>
                    </a:lnTo>
                    <a:lnTo>
                      <a:pt x="14" y="724"/>
                    </a:lnTo>
                    <a:lnTo>
                      <a:pt x="24" y="762"/>
                    </a:lnTo>
                    <a:lnTo>
                      <a:pt x="36" y="796"/>
                    </a:lnTo>
                    <a:lnTo>
                      <a:pt x="48" y="824"/>
                    </a:lnTo>
                    <a:lnTo>
                      <a:pt x="64" y="850"/>
                    </a:lnTo>
                    <a:lnTo>
                      <a:pt x="80" y="872"/>
                    </a:lnTo>
                    <a:lnTo>
                      <a:pt x="96" y="890"/>
                    </a:lnTo>
                    <a:lnTo>
                      <a:pt x="114" y="906"/>
                    </a:lnTo>
                    <a:lnTo>
                      <a:pt x="132" y="918"/>
                    </a:lnTo>
                    <a:lnTo>
                      <a:pt x="152" y="928"/>
                    </a:lnTo>
                    <a:lnTo>
                      <a:pt x="170" y="936"/>
                    </a:lnTo>
                    <a:lnTo>
                      <a:pt x="188" y="942"/>
                    </a:lnTo>
                    <a:lnTo>
                      <a:pt x="204" y="946"/>
                    </a:lnTo>
                    <a:lnTo>
                      <a:pt x="236" y="950"/>
                    </a:lnTo>
                    <a:lnTo>
                      <a:pt x="236" y="950"/>
                    </a:lnTo>
                    <a:lnTo>
                      <a:pt x="230" y="982"/>
                    </a:lnTo>
                    <a:lnTo>
                      <a:pt x="220" y="1016"/>
                    </a:lnTo>
                    <a:lnTo>
                      <a:pt x="210" y="1050"/>
                    </a:lnTo>
                    <a:lnTo>
                      <a:pt x="200" y="1082"/>
                    </a:lnTo>
                    <a:lnTo>
                      <a:pt x="186" y="1114"/>
                    </a:lnTo>
                    <a:lnTo>
                      <a:pt x="170" y="1140"/>
                    </a:lnTo>
                    <a:lnTo>
                      <a:pt x="162" y="1150"/>
                    </a:lnTo>
                    <a:lnTo>
                      <a:pt x="152" y="1160"/>
                    </a:lnTo>
                    <a:lnTo>
                      <a:pt x="142" y="1168"/>
                    </a:lnTo>
                    <a:lnTo>
                      <a:pt x="132" y="1174"/>
                    </a:lnTo>
                    <a:lnTo>
                      <a:pt x="132" y="1174"/>
                    </a:lnTo>
                    <a:lnTo>
                      <a:pt x="130" y="1176"/>
                    </a:lnTo>
                    <a:lnTo>
                      <a:pt x="126" y="1178"/>
                    </a:lnTo>
                    <a:lnTo>
                      <a:pt x="126" y="1182"/>
                    </a:lnTo>
                    <a:lnTo>
                      <a:pt x="130" y="1188"/>
                    </a:lnTo>
                    <a:lnTo>
                      <a:pt x="130" y="1188"/>
                    </a:lnTo>
                    <a:lnTo>
                      <a:pt x="134" y="1192"/>
                    </a:lnTo>
                    <a:lnTo>
                      <a:pt x="146" y="1200"/>
                    </a:lnTo>
                    <a:lnTo>
                      <a:pt x="154" y="1202"/>
                    </a:lnTo>
                    <a:lnTo>
                      <a:pt x="162" y="1202"/>
                    </a:lnTo>
                    <a:lnTo>
                      <a:pt x="172" y="1202"/>
                    </a:lnTo>
                    <a:lnTo>
                      <a:pt x="184" y="1198"/>
                    </a:lnTo>
                    <a:lnTo>
                      <a:pt x="184" y="1198"/>
                    </a:lnTo>
                    <a:lnTo>
                      <a:pt x="190" y="1196"/>
                    </a:lnTo>
                    <a:lnTo>
                      <a:pt x="194" y="1196"/>
                    </a:lnTo>
                    <a:lnTo>
                      <a:pt x="200" y="1194"/>
                    </a:lnTo>
                    <a:lnTo>
                      <a:pt x="206" y="1188"/>
                    </a:lnTo>
                    <a:lnTo>
                      <a:pt x="206" y="1188"/>
                    </a:lnTo>
                    <a:lnTo>
                      <a:pt x="214" y="1174"/>
                    </a:lnTo>
                    <a:lnTo>
                      <a:pt x="224" y="1156"/>
                    </a:lnTo>
                    <a:lnTo>
                      <a:pt x="232" y="1134"/>
                    </a:lnTo>
                    <a:lnTo>
                      <a:pt x="242" y="1108"/>
                    </a:lnTo>
                    <a:lnTo>
                      <a:pt x="262" y="1038"/>
                    </a:lnTo>
                    <a:lnTo>
                      <a:pt x="282" y="946"/>
                    </a:lnTo>
                    <a:lnTo>
                      <a:pt x="282" y="946"/>
                    </a:lnTo>
                    <a:lnTo>
                      <a:pt x="288" y="946"/>
                    </a:lnTo>
                    <a:lnTo>
                      <a:pt x="288" y="946"/>
                    </a:lnTo>
                    <a:lnTo>
                      <a:pt x="312" y="928"/>
                    </a:lnTo>
                    <a:lnTo>
                      <a:pt x="334" y="912"/>
                    </a:lnTo>
                    <a:lnTo>
                      <a:pt x="354" y="894"/>
                    </a:lnTo>
                    <a:lnTo>
                      <a:pt x="374" y="876"/>
                    </a:lnTo>
                    <a:lnTo>
                      <a:pt x="392" y="858"/>
                    </a:lnTo>
                    <a:lnTo>
                      <a:pt x="408" y="840"/>
                    </a:lnTo>
                    <a:lnTo>
                      <a:pt x="422" y="822"/>
                    </a:lnTo>
                    <a:lnTo>
                      <a:pt x="434" y="802"/>
                    </a:lnTo>
                    <a:lnTo>
                      <a:pt x="446" y="784"/>
                    </a:lnTo>
                    <a:lnTo>
                      <a:pt x="456" y="764"/>
                    </a:lnTo>
                    <a:lnTo>
                      <a:pt x="466" y="746"/>
                    </a:lnTo>
                    <a:lnTo>
                      <a:pt x="472" y="726"/>
                    </a:lnTo>
                    <a:lnTo>
                      <a:pt x="484" y="688"/>
                    </a:lnTo>
                    <a:lnTo>
                      <a:pt x="490" y="648"/>
                    </a:lnTo>
                    <a:lnTo>
                      <a:pt x="494" y="608"/>
                    </a:lnTo>
                    <a:lnTo>
                      <a:pt x="492" y="568"/>
                    </a:lnTo>
                    <a:lnTo>
                      <a:pt x="486" y="530"/>
                    </a:lnTo>
                    <a:lnTo>
                      <a:pt x="478" y="490"/>
                    </a:lnTo>
                    <a:lnTo>
                      <a:pt x="468" y="452"/>
                    </a:lnTo>
                    <a:lnTo>
                      <a:pt x="454" y="414"/>
                    </a:lnTo>
                    <a:lnTo>
                      <a:pt x="438" y="376"/>
                    </a:lnTo>
                    <a:lnTo>
                      <a:pt x="420" y="340"/>
                    </a:lnTo>
                    <a:lnTo>
                      <a:pt x="400" y="304"/>
                    </a:lnTo>
                    <a:lnTo>
                      <a:pt x="380" y="270"/>
                    </a:lnTo>
                    <a:lnTo>
                      <a:pt x="358" y="238"/>
                    </a:lnTo>
                    <a:lnTo>
                      <a:pt x="336" y="206"/>
                    </a:lnTo>
                    <a:lnTo>
                      <a:pt x="290" y="148"/>
                    </a:lnTo>
                    <a:lnTo>
                      <a:pt x="248" y="98"/>
                    </a:lnTo>
                    <a:lnTo>
                      <a:pt x="210" y="58"/>
                    </a:lnTo>
                    <a:lnTo>
                      <a:pt x="180" y="26"/>
                    </a:lnTo>
                    <a:lnTo>
                      <a:pt x="152" y="0"/>
                    </a:lnTo>
                    <a:lnTo>
                      <a:pt x="152" y="0"/>
                    </a:lnTo>
                    <a:close/>
                  </a:path>
                </a:pathLst>
              </a:custGeom>
              <a:solidFill>
                <a:schemeClr val="accent1">
                  <a:alpha val="2000"/>
                </a:schemeClr>
              </a:solidFill>
              <a:ln w="9525">
                <a:noFill/>
                <a:round/>
                <a:headEnd/>
                <a:tailEnd/>
              </a:ln>
              <a:effectLst>
                <a:glow rad="381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67" name="Freeform 28"/>
              <p:cNvSpPr>
                <a:spLocks noChangeAspect="1"/>
              </p:cNvSpPr>
              <p:nvPr/>
            </p:nvSpPr>
            <p:spPr bwMode="auto">
              <a:xfrm rot="19659348">
                <a:off x="7187072" y="3993953"/>
                <a:ext cx="942538" cy="1486797"/>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2000"/>
                </a:schemeClr>
              </a:solidFill>
              <a:ln w="9525">
                <a:noFill/>
                <a:round/>
                <a:headEnd/>
                <a:tailEnd/>
              </a:ln>
              <a:effectLst>
                <a:glow rad="381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68" name="Freeform 32"/>
              <p:cNvSpPr>
                <a:spLocks noChangeAspect="1"/>
              </p:cNvSpPr>
              <p:nvPr/>
            </p:nvSpPr>
            <p:spPr bwMode="auto">
              <a:xfrm rot="1177916">
                <a:off x="7823628" y="381725"/>
                <a:ext cx="511311" cy="1209688"/>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2000"/>
                </a:schemeClr>
              </a:solidFill>
              <a:ln w="9525">
                <a:noFill/>
                <a:round/>
                <a:headEnd/>
                <a:tailEnd/>
              </a:ln>
              <a:effectLst>
                <a:glow rad="508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69" name="Freeform 12"/>
              <p:cNvSpPr>
                <a:spLocks noChangeAspect="1"/>
              </p:cNvSpPr>
              <p:nvPr/>
            </p:nvSpPr>
            <p:spPr bwMode="auto">
              <a:xfrm rot="7111237">
                <a:off x="8078228" y="3447288"/>
                <a:ext cx="969106" cy="1009128"/>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2000"/>
                </a:schemeClr>
              </a:solidFill>
              <a:ln w="9525">
                <a:noFill/>
                <a:round/>
                <a:headEnd/>
                <a:tailEnd/>
              </a:ln>
              <a:effectLst>
                <a:glow rad="508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70" name="Freeform 15"/>
              <p:cNvSpPr>
                <a:spLocks/>
              </p:cNvSpPr>
              <p:nvPr/>
            </p:nvSpPr>
            <p:spPr bwMode="auto">
              <a:xfrm>
                <a:off x="13588" y="6104914"/>
                <a:ext cx="482600" cy="753078"/>
              </a:xfrm>
              <a:custGeom>
                <a:avLst/>
                <a:gdLst>
                  <a:gd name="T0" fmla="*/ 424 w 424"/>
                  <a:gd name="T1" fmla="*/ 24 h 640"/>
                  <a:gd name="T2" fmla="*/ 424 w 424"/>
                  <a:gd name="T3" fmla="*/ 24 h 640"/>
                  <a:gd name="T4" fmla="*/ 420 w 424"/>
                  <a:gd name="T5" fmla="*/ 18 h 640"/>
                  <a:gd name="T6" fmla="*/ 414 w 424"/>
                  <a:gd name="T7" fmla="*/ 10 h 640"/>
                  <a:gd name="T8" fmla="*/ 408 w 424"/>
                  <a:gd name="T9" fmla="*/ 6 h 640"/>
                  <a:gd name="T10" fmla="*/ 402 w 424"/>
                  <a:gd name="T11" fmla="*/ 4 h 640"/>
                  <a:gd name="T12" fmla="*/ 394 w 424"/>
                  <a:gd name="T13" fmla="*/ 2 h 640"/>
                  <a:gd name="T14" fmla="*/ 386 w 424"/>
                  <a:gd name="T15" fmla="*/ 2 h 640"/>
                  <a:gd name="T16" fmla="*/ 386 w 424"/>
                  <a:gd name="T17" fmla="*/ 2 h 640"/>
                  <a:gd name="T18" fmla="*/ 380 w 424"/>
                  <a:gd name="T19" fmla="*/ 2 h 640"/>
                  <a:gd name="T20" fmla="*/ 376 w 424"/>
                  <a:gd name="T21" fmla="*/ 0 h 640"/>
                  <a:gd name="T22" fmla="*/ 372 w 424"/>
                  <a:gd name="T23" fmla="*/ 0 h 640"/>
                  <a:gd name="T24" fmla="*/ 364 w 424"/>
                  <a:gd name="T25" fmla="*/ 2 h 640"/>
                  <a:gd name="T26" fmla="*/ 364 w 424"/>
                  <a:gd name="T27" fmla="*/ 2 h 640"/>
                  <a:gd name="T28" fmla="*/ 354 w 424"/>
                  <a:gd name="T29" fmla="*/ 12 h 640"/>
                  <a:gd name="T30" fmla="*/ 342 w 424"/>
                  <a:gd name="T31" fmla="*/ 24 h 640"/>
                  <a:gd name="T32" fmla="*/ 328 w 424"/>
                  <a:gd name="T33" fmla="*/ 38 h 640"/>
                  <a:gd name="T34" fmla="*/ 312 w 424"/>
                  <a:gd name="T35" fmla="*/ 58 h 640"/>
                  <a:gd name="T36" fmla="*/ 276 w 424"/>
                  <a:gd name="T37" fmla="*/ 110 h 640"/>
                  <a:gd name="T38" fmla="*/ 232 w 424"/>
                  <a:gd name="T39" fmla="*/ 178 h 640"/>
                  <a:gd name="T40" fmla="*/ 232 w 424"/>
                  <a:gd name="T41" fmla="*/ 178 h 640"/>
                  <a:gd name="T42" fmla="*/ 210 w 424"/>
                  <a:gd name="T43" fmla="*/ 202 h 640"/>
                  <a:gd name="T44" fmla="*/ 186 w 424"/>
                  <a:gd name="T45" fmla="*/ 222 h 640"/>
                  <a:gd name="T46" fmla="*/ 160 w 424"/>
                  <a:gd name="T47" fmla="*/ 242 h 640"/>
                  <a:gd name="T48" fmla="*/ 132 w 424"/>
                  <a:gd name="T49" fmla="*/ 258 h 640"/>
                  <a:gd name="T50" fmla="*/ 100 w 424"/>
                  <a:gd name="T51" fmla="*/ 274 h 640"/>
                  <a:gd name="T52" fmla="*/ 68 w 424"/>
                  <a:gd name="T53" fmla="*/ 288 h 640"/>
                  <a:gd name="T54" fmla="*/ 34 w 424"/>
                  <a:gd name="T55" fmla="*/ 300 h 640"/>
                  <a:gd name="T56" fmla="*/ 0 w 424"/>
                  <a:gd name="T57" fmla="*/ 312 h 640"/>
                  <a:gd name="T58" fmla="*/ 0 w 424"/>
                  <a:gd name="T59" fmla="*/ 640 h 640"/>
                  <a:gd name="T60" fmla="*/ 386 w 424"/>
                  <a:gd name="T61" fmla="*/ 640 h 640"/>
                  <a:gd name="T62" fmla="*/ 386 w 424"/>
                  <a:gd name="T63" fmla="*/ 640 h 640"/>
                  <a:gd name="T64" fmla="*/ 376 w 424"/>
                  <a:gd name="T65" fmla="*/ 612 h 640"/>
                  <a:gd name="T66" fmla="*/ 358 w 424"/>
                  <a:gd name="T67" fmla="*/ 576 h 640"/>
                  <a:gd name="T68" fmla="*/ 358 w 424"/>
                  <a:gd name="T69" fmla="*/ 576 h 640"/>
                  <a:gd name="T70" fmla="*/ 336 w 424"/>
                  <a:gd name="T71" fmla="*/ 536 h 640"/>
                  <a:gd name="T72" fmla="*/ 316 w 424"/>
                  <a:gd name="T73" fmla="*/ 492 h 640"/>
                  <a:gd name="T74" fmla="*/ 296 w 424"/>
                  <a:gd name="T75" fmla="*/ 448 h 640"/>
                  <a:gd name="T76" fmla="*/ 278 w 424"/>
                  <a:gd name="T77" fmla="*/ 400 h 640"/>
                  <a:gd name="T78" fmla="*/ 264 w 424"/>
                  <a:gd name="T79" fmla="*/ 354 h 640"/>
                  <a:gd name="T80" fmla="*/ 254 w 424"/>
                  <a:gd name="T81" fmla="*/ 308 h 640"/>
                  <a:gd name="T82" fmla="*/ 252 w 424"/>
                  <a:gd name="T83" fmla="*/ 284 h 640"/>
                  <a:gd name="T84" fmla="*/ 250 w 424"/>
                  <a:gd name="T85" fmla="*/ 262 h 640"/>
                  <a:gd name="T86" fmla="*/ 250 w 424"/>
                  <a:gd name="T87" fmla="*/ 240 h 640"/>
                  <a:gd name="T88" fmla="*/ 252 w 424"/>
                  <a:gd name="T89" fmla="*/ 218 h 640"/>
                  <a:gd name="T90" fmla="*/ 252 w 424"/>
                  <a:gd name="T91" fmla="*/ 218 h 640"/>
                  <a:gd name="T92" fmla="*/ 282 w 424"/>
                  <a:gd name="T93" fmla="*/ 166 h 640"/>
                  <a:gd name="T94" fmla="*/ 302 w 424"/>
                  <a:gd name="T95" fmla="*/ 136 h 640"/>
                  <a:gd name="T96" fmla="*/ 322 w 424"/>
                  <a:gd name="T97" fmla="*/ 108 h 640"/>
                  <a:gd name="T98" fmla="*/ 346 w 424"/>
                  <a:gd name="T99" fmla="*/ 80 h 640"/>
                  <a:gd name="T100" fmla="*/ 370 w 424"/>
                  <a:gd name="T101" fmla="*/ 58 h 640"/>
                  <a:gd name="T102" fmla="*/ 382 w 424"/>
                  <a:gd name="T103" fmla="*/ 50 h 640"/>
                  <a:gd name="T104" fmla="*/ 394 w 424"/>
                  <a:gd name="T105" fmla="*/ 42 h 640"/>
                  <a:gd name="T106" fmla="*/ 406 w 424"/>
                  <a:gd name="T107" fmla="*/ 38 h 640"/>
                  <a:gd name="T108" fmla="*/ 418 w 424"/>
                  <a:gd name="T109" fmla="*/ 36 h 640"/>
                  <a:gd name="T110" fmla="*/ 418 w 424"/>
                  <a:gd name="T111" fmla="*/ 36 h 640"/>
                  <a:gd name="T112" fmla="*/ 420 w 424"/>
                  <a:gd name="T113" fmla="*/ 36 h 640"/>
                  <a:gd name="T114" fmla="*/ 424 w 424"/>
                  <a:gd name="T115" fmla="*/ 34 h 640"/>
                  <a:gd name="T116" fmla="*/ 424 w 424"/>
                  <a:gd name="T117" fmla="*/ 24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4" h="640">
                    <a:moveTo>
                      <a:pt x="424" y="24"/>
                    </a:moveTo>
                    <a:lnTo>
                      <a:pt x="424" y="24"/>
                    </a:lnTo>
                    <a:lnTo>
                      <a:pt x="420" y="18"/>
                    </a:lnTo>
                    <a:lnTo>
                      <a:pt x="414" y="10"/>
                    </a:lnTo>
                    <a:lnTo>
                      <a:pt x="408" y="6"/>
                    </a:lnTo>
                    <a:lnTo>
                      <a:pt x="402" y="4"/>
                    </a:lnTo>
                    <a:lnTo>
                      <a:pt x="394" y="2"/>
                    </a:lnTo>
                    <a:lnTo>
                      <a:pt x="386" y="2"/>
                    </a:lnTo>
                    <a:lnTo>
                      <a:pt x="386" y="2"/>
                    </a:lnTo>
                    <a:lnTo>
                      <a:pt x="380" y="2"/>
                    </a:lnTo>
                    <a:lnTo>
                      <a:pt x="376" y="0"/>
                    </a:lnTo>
                    <a:lnTo>
                      <a:pt x="372" y="0"/>
                    </a:lnTo>
                    <a:lnTo>
                      <a:pt x="364" y="2"/>
                    </a:lnTo>
                    <a:lnTo>
                      <a:pt x="364" y="2"/>
                    </a:lnTo>
                    <a:lnTo>
                      <a:pt x="354" y="12"/>
                    </a:lnTo>
                    <a:lnTo>
                      <a:pt x="342" y="24"/>
                    </a:lnTo>
                    <a:lnTo>
                      <a:pt x="328" y="38"/>
                    </a:lnTo>
                    <a:lnTo>
                      <a:pt x="312" y="58"/>
                    </a:lnTo>
                    <a:lnTo>
                      <a:pt x="276" y="110"/>
                    </a:lnTo>
                    <a:lnTo>
                      <a:pt x="232" y="178"/>
                    </a:lnTo>
                    <a:lnTo>
                      <a:pt x="232" y="178"/>
                    </a:lnTo>
                    <a:lnTo>
                      <a:pt x="210" y="202"/>
                    </a:lnTo>
                    <a:lnTo>
                      <a:pt x="186" y="222"/>
                    </a:lnTo>
                    <a:lnTo>
                      <a:pt x="160" y="242"/>
                    </a:lnTo>
                    <a:lnTo>
                      <a:pt x="132" y="258"/>
                    </a:lnTo>
                    <a:lnTo>
                      <a:pt x="100" y="274"/>
                    </a:lnTo>
                    <a:lnTo>
                      <a:pt x="68" y="288"/>
                    </a:lnTo>
                    <a:lnTo>
                      <a:pt x="34" y="300"/>
                    </a:lnTo>
                    <a:lnTo>
                      <a:pt x="0" y="312"/>
                    </a:lnTo>
                    <a:lnTo>
                      <a:pt x="0" y="640"/>
                    </a:lnTo>
                    <a:lnTo>
                      <a:pt x="386" y="640"/>
                    </a:lnTo>
                    <a:lnTo>
                      <a:pt x="386" y="640"/>
                    </a:lnTo>
                    <a:lnTo>
                      <a:pt x="376" y="612"/>
                    </a:lnTo>
                    <a:lnTo>
                      <a:pt x="358" y="576"/>
                    </a:lnTo>
                    <a:lnTo>
                      <a:pt x="358" y="576"/>
                    </a:lnTo>
                    <a:lnTo>
                      <a:pt x="336" y="536"/>
                    </a:lnTo>
                    <a:lnTo>
                      <a:pt x="316" y="492"/>
                    </a:lnTo>
                    <a:lnTo>
                      <a:pt x="296" y="448"/>
                    </a:lnTo>
                    <a:lnTo>
                      <a:pt x="278" y="400"/>
                    </a:lnTo>
                    <a:lnTo>
                      <a:pt x="264" y="354"/>
                    </a:lnTo>
                    <a:lnTo>
                      <a:pt x="254" y="308"/>
                    </a:lnTo>
                    <a:lnTo>
                      <a:pt x="252" y="284"/>
                    </a:lnTo>
                    <a:lnTo>
                      <a:pt x="250" y="262"/>
                    </a:lnTo>
                    <a:lnTo>
                      <a:pt x="250" y="240"/>
                    </a:lnTo>
                    <a:lnTo>
                      <a:pt x="252" y="218"/>
                    </a:lnTo>
                    <a:lnTo>
                      <a:pt x="252" y="218"/>
                    </a:lnTo>
                    <a:lnTo>
                      <a:pt x="282" y="166"/>
                    </a:lnTo>
                    <a:lnTo>
                      <a:pt x="302" y="136"/>
                    </a:lnTo>
                    <a:lnTo>
                      <a:pt x="322" y="108"/>
                    </a:lnTo>
                    <a:lnTo>
                      <a:pt x="346" y="80"/>
                    </a:lnTo>
                    <a:lnTo>
                      <a:pt x="370" y="58"/>
                    </a:lnTo>
                    <a:lnTo>
                      <a:pt x="382" y="50"/>
                    </a:lnTo>
                    <a:lnTo>
                      <a:pt x="394" y="42"/>
                    </a:lnTo>
                    <a:lnTo>
                      <a:pt x="406" y="38"/>
                    </a:lnTo>
                    <a:lnTo>
                      <a:pt x="418" y="36"/>
                    </a:lnTo>
                    <a:lnTo>
                      <a:pt x="418" y="36"/>
                    </a:lnTo>
                    <a:lnTo>
                      <a:pt x="420" y="36"/>
                    </a:lnTo>
                    <a:lnTo>
                      <a:pt x="424" y="34"/>
                    </a:lnTo>
                    <a:lnTo>
                      <a:pt x="424" y="24"/>
                    </a:lnTo>
                    <a:close/>
                  </a:path>
                </a:pathLst>
              </a:custGeom>
              <a:solidFill>
                <a:srgbClr val="000000">
                  <a:alpha val="2000"/>
                </a:srgbClr>
              </a:solidFill>
              <a:ln>
                <a:noFill/>
              </a:ln>
              <a:effectLst>
                <a:glow rad="381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71" name="Freeform 27"/>
              <p:cNvSpPr>
                <a:spLocks noChangeAspect="1"/>
              </p:cNvSpPr>
              <p:nvPr/>
            </p:nvSpPr>
            <p:spPr bwMode="auto">
              <a:xfrm>
                <a:off x="-17347" y="3350958"/>
                <a:ext cx="912820" cy="1114002"/>
              </a:xfrm>
              <a:custGeom>
                <a:avLst/>
                <a:gdLst>
                  <a:gd name="T0" fmla="*/ 596 w 608"/>
                  <a:gd name="T1" fmla="*/ 682 h 742"/>
                  <a:gd name="T2" fmla="*/ 548 w 608"/>
                  <a:gd name="T3" fmla="*/ 628 h 742"/>
                  <a:gd name="T4" fmla="*/ 524 w 608"/>
                  <a:gd name="T5" fmla="*/ 574 h 742"/>
                  <a:gd name="T6" fmla="*/ 518 w 608"/>
                  <a:gd name="T7" fmla="*/ 506 h 742"/>
                  <a:gd name="T8" fmla="*/ 540 w 608"/>
                  <a:gd name="T9" fmla="*/ 422 h 742"/>
                  <a:gd name="T10" fmla="*/ 508 w 608"/>
                  <a:gd name="T11" fmla="*/ 376 h 742"/>
                  <a:gd name="T12" fmla="*/ 446 w 608"/>
                  <a:gd name="T13" fmla="*/ 312 h 742"/>
                  <a:gd name="T14" fmla="*/ 396 w 608"/>
                  <a:gd name="T15" fmla="*/ 286 h 742"/>
                  <a:gd name="T16" fmla="*/ 360 w 608"/>
                  <a:gd name="T17" fmla="*/ 280 h 742"/>
                  <a:gd name="T18" fmla="*/ 256 w 608"/>
                  <a:gd name="T19" fmla="*/ 282 h 742"/>
                  <a:gd name="T20" fmla="*/ 254 w 608"/>
                  <a:gd name="T21" fmla="*/ 276 h 742"/>
                  <a:gd name="T22" fmla="*/ 280 w 608"/>
                  <a:gd name="T23" fmla="*/ 270 h 742"/>
                  <a:gd name="T24" fmla="*/ 322 w 608"/>
                  <a:gd name="T25" fmla="*/ 252 h 742"/>
                  <a:gd name="T26" fmla="*/ 352 w 608"/>
                  <a:gd name="T27" fmla="*/ 232 h 742"/>
                  <a:gd name="T28" fmla="*/ 372 w 608"/>
                  <a:gd name="T29" fmla="*/ 208 h 742"/>
                  <a:gd name="T30" fmla="*/ 378 w 608"/>
                  <a:gd name="T31" fmla="*/ 182 h 742"/>
                  <a:gd name="T32" fmla="*/ 366 w 608"/>
                  <a:gd name="T33" fmla="*/ 156 h 742"/>
                  <a:gd name="T34" fmla="*/ 388 w 608"/>
                  <a:gd name="T35" fmla="*/ 146 h 742"/>
                  <a:gd name="T36" fmla="*/ 424 w 608"/>
                  <a:gd name="T37" fmla="*/ 142 h 742"/>
                  <a:gd name="T38" fmla="*/ 442 w 608"/>
                  <a:gd name="T39" fmla="*/ 148 h 742"/>
                  <a:gd name="T40" fmla="*/ 408 w 608"/>
                  <a:gd name="T41" fmla="*/ 114 h 742"/>
                  <a:gd name="T42" fmla="*/ 332 w 608"/>
                  <a:gd name="T43" fmla="*/ 66 h 742"/>
                  <a:gd name="T44" fmla="*/ 312 w 608"/>
                  <a:gd name="T45" fmla="*/ 62 h 742"/>
                  <a:gd name="T46" fmla="*/ 278 w 608"/>
                  <a:gd name="T47" fmla="*/ 64 h 742"/>
                  <a:gd name="T48" fmla="*/ 250 w 608"/>
                  <a:gd name="T49" fmla="*/ 80 h 742"/>
                  <a:gd name="T50" fmla="*/ 220 w 608"/>
                  <a:gd name="T51" fmla="*/ 96 h 742"/>
                  <a:gd name="T52" fmla="*/ 184 w 608"/>
                  <a:gd name="T53" fmla="*/ 104 h 742"/>
                  <a:gd name="T54" fmla="*/ 148 w 608"/>
                  <a:gd name="T55" fmla="*/ 98 h 742"/>
                  <a:gd name="T56" fmla="*/ 118 w 608"/>
                  <a:gd name="T57" fmla="*/ 66 h 742"/>
                  <a:gd name="T58" fmla="*/ 106 w 608"/>
                  <a:gd name="T59" fmla="*/ 0 h 742"/>
                  <a:gd name="T60" fmla="*/ 82 w 608"/>
                  <a:gd name="T61" fmla="*/ 28 h 742"/>
                  <a:gd name="T62" fmla="*/ 32 w 608"/>
                  <a:gd name="T63" fmla="*/ 70 h 742"/>
                  <a:gd name="T64" fmla="*/ 0 w 608"/>
                  <a:gd name="T65" fmla="*/ 88 h 742"/>
                  <a:gd name="T66" fmla="*/ 20 w 608"/>
                  <a:gd name="T67" fmla="*/ 734 h 742"/>
                  <a:gd name="T68" fmla="*/ 40 w 608"/>
                  <a:gd name="T69" fmla="*/ 742 h 742"/>
                  <a:gd name="T70" fmla="*/ 28 w 608"/>
                  <a:gd name="T71" fmla="*/ 728 h 742"/>
                  <a:gd name="T72" fmla="*/ 20 w 608"/>
                  <a:gd name="T73" fmla="*/ 692 h 742"/>
                  <a:gd name="T74" fmla="*/ 22 w 608"/>
                  <a:gd name="T75" fmla="*/ 668 h 742"/>
                  <a:gd name="T76" fmla="*/ 48 w 608"/>
                  <a:gd name="T77" fmla="*/ 670 h 742"/>
                  <a:gd name="T78" fmla="*/ 72 w 608"/>
                  <a:gd name="T79" fmla="*/ 654 h 742"/>
                  <a:gd name="T80" fmla="*/ 86 w 608"/>
                  <a:gd name="T81" fmla="*/ 626 h 742"/>
                  <a:gd name="T82" fmla="*/ 92 w 608"/>
                  <a:gd name="T83" fmla="*/ 592 h 742"/>
                  <a:gd name="T84" fmla="*/ 94 w 608"/>
                  <a:gd name="T85" fmla="*/ 546 h 742"/>
                  <a:gd name="T86" fmla="*/ 90 w 608"/>
                  <a:gd name="T87" fmla="*/ 520 h 742"/>
                  <a:gd name="T88" fmla="*/ 96 w 608"/>
                  <a:gd name="T89" fmla="*/ 520 h 742"/>
                  <a:gd name="T90" fmla="*/ 134 w 608"/>
                  <a:gd name="T91" fmla="*/ 616 h 742"/>
                  <a:gd name="T92" fmla="*/ 152 w 608"/>
                  <a:gd name="T93" fmla="*/ 648 h 742"/>
                  <a:gd name="T94" fmla="*/ 194 w 608"/>
                  <a:gd name="T95" fmla="*/ 684 h 742"/>
                  <a:gd name="T96" fmla="*/ 278 w 608"/>
                  <a:gd name="T97" fmla="*/ 718 h 742"/>
                  <a:gd name="T98" fmla="*/ 332 w 608"/>
                  <a:gd name="T99" fmla="*/ 730 h 742"/>
                  <a:gd name="T100" fmla="*/ 400 w 608"/>
                  <a:gd name="T101" fmla="*/ 678 h 742"/>
                  <a:gd name="T102" fmla="*/ 466 w 608"/>
                  <a:gd name="T103" fmla="*/ 660 h 742"/>
                  <a:gd name="T104" fmla="*/ 526 w 608"/>
                  <a:gd name="T105" fmla="*/ 662 h 742"/>
                  <a:gd name="T106" fmla="*/ 594 w 608"/>
                  <a:gd name="T107" fmla="*/ 684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8" h="742">
                    <a:moveTo>
                      <a:pt x="608" y="692"/>
                    </a:moveTo>
                    <a:lnTo>
                      <a:pt x="608" y="692"/>
                    </a:lnTo>
                    <a:lnTo>
                      <a:pt x="596" y="682"/>
                    </a:lnTo>
                    <a:lnTo>
                      <a:pt x="578" y="666"/>
                    </a:lnTo>
                    <a:lnTo>
                      <a:pt x="558" y="642"/>
                    </a:lnTo>
                    <a:lnTo>
                      <a:pt x="548" y="628"/>
                    </a:lnTo>
                    <a:lnTo>
                      <a:pt x="540" y="610"/>
                    </a:lnTo>
                    <a:lnTo>
                      <a:pt x="532" y="594"/>
                    </a:lnTo>
                    <a:lnTo>
                      <a:pt x="524" y="574"/>
                    </a:lnTo>
                    <a:lnTo>
                      <a:pt x="520" y="552"/>
                    </a:lnTo>
                    <a:lnTo>
                      <a:pt x="518" y="530"/>
                    </a:lnTo>
                    <a:lnTo>
                      <a:pt x="518" y="506"/>
                    </a:lnTo>
                    <a:lnTo>
                      <a:pt x="522" y="480"/>
                    </a:lnTo>
                    <a:lnTo>
                      <a:pt x="528" y="452"/>
                    </a:lnTo>
                    <a:lnTo>
                      <a:pt x="540" y="422"/>
                    </a:lnTo>
                    <a:lnTo>
                      <a:pt x="540" y="422"/>
                    </a:lnTo>
                    <a:lnTo>
                      <a:pt x="526" y="400"/>
                    </a:lnTo>
                    <a:lnTo>
                      <a:pt x="508" y="376"/>
                    </a:lnTo>
                    <a:lnTo>
                      <a:pt x="486" y="350"/>
                    </a:lnTo>
                    <a:lnTo>
                      <a:pt x="460" y="324"/>
                    </a:lnTo>
                    <a:lnTo>
                      <a:pt x="446" y="312"/>
                    </a:lnTo>
                    <a:lnTo>
                      <a:pt x="430" y="302"/>
                    </a:lnTo>
                    <a:lnTo>
                      <a:pt x="414" y="292"/>
                    </a:lnTo>
                    <a:lnTo>
                      <a:pt x="396" y="286"/>
                    </a:lnTo>
                    <a:lnTo>
                      <a:pt x="380" y="282"/>
                    </a:lnTo>
                    <a:lnTo>
                      <a:pt x="360" y="280"/>
                    </a:lnTo>
                    <a:lnTo>
                      <a:pt x="360" y="280"/>
                    </a:lnTo>
                    <a:lnTo>
                      <a:pt x="272" y="282"/>
                    </a:lnTo>
                    <a:lnTo>
                      <a:pt x="256" y="282"/>
                    </a:lnTo>
                    <a:lnTo>
                      <a:pt x="256" y="282"/>
                    </a:lnTo>
                    <a:lnTo>
                      <a:pt x="254" y="282"/>
                    </a:lnTo>
                    <a:lnTo>
                      <a:pt x="254" y="280"/>
                    </a:lnTo>
                    <a:lnTo>
                      <a:pt x="254" y="276"/>
                    </a:lnTo>
                    <a:lnTo>
                      <a:pt x="254" y="276"/>
                    </a:lnTo>
                    <a:lnTo>
                      <a:pt x="262" y="274"/>
                    </a:lnTo>
                    <a:lnTo>
                      <a:pt x="280" y="270"/>
                    </a:lnTo>
                    <a:lnTo>
                      <a:pt x="292" y="266"/>
                    </a:lnTo>
                    <a:lnTo>
                      <a:pt x="306" y="260"/>
                    </a:lnTo>
                    <a:lnTo>
                      <a:pt x="322" y="252"/>
                    </a:lnTo>
                    <a:lnTo>
                      <a:pt x="340" y="240"/>
                    </a:lnTo>
                    <a:lnTo>
                      <a:pt x="340" y="240"/>
                    </a:lnTo>
                    <a:lnTo>
                      <a:pt x="352" y="232"/>
                    </a:lnTo>
                    <a:lnTo>
                      <a:pt x="360" y="224"/>
                    </a:lnTo>
                    <a:lnTo>
                      <a:pt x="368" y="216"/>
                    </a:lnTo>
                    <a:lnTo>
                      <a:pt x="372" y="208"/>
                    </a:lnTo>
                    <a:lnTo>
                      <a:pt x="376" y="202"/>
                    </a:lnTo>
                    <a:lnTo>
                      <a:pt x="378" y="194"/>
                    </a:lnTo>
                    <a:lnTo>
                      <a:pt x="378" y="182"/>
                    </a:lnTo>
                    <a:lnTo>
                      <a:pt x="376" y="172"/>
                    </a:lnTo>
                    <a:lnTo>
                      <a:pt x="372" y="164"/>
                    </a:lnTo>
                    <a:lnTo>
                      <a:pt x="366" y="156"/>
                    </a:lnTo>
                    <a:lnTo>
                      <a:pt x="366" y="156"/>
                    </a:lnTo>
                    <a:lnTo>
                      <a:pt x="372" y="154"/>
                    </a:lnTo>
                    <a:lnTo>
                      <a:pt x="388" y="146"/>
                    </a:lnTo>
                    <a:lnTo>
                      <a:pt x="400" y="144"/>
                    </a:lnTo>
                    <a:lnTo>
                      <a:pt x="412" y="142"/>
                    </a:lnTo>
                    <a:lnTo>
                      <a:pt x="424" y="142"/>
                    </a:lnTo>
                    <a:lnTo>
                      <a:pt x="438" y="146"/>
                    </a:lnTo>
                    <a:lnTo>
                      <a:pt x="438" y="146"/>
                    </a:lnTo>
                    <a:lnTo>
                      <a:pt x="442" y="148"/>
                    </a:lnTo>
                    <a:lnTo>
                      <a:pt x="444" y="146"/>
                    </a:lnTo>
                    <a:lnTo>
                      <a:pt x="438" y="140"/>
                    </a:lnTo>
                    <a:lnTo>
                      <a:pt x="408" y="114"/>
                    </a:lnTo>
                    <a:lnTo>
                      <a:pt x="364" y="84"/>
                    </a:lnTo>
                    <a:lnTo>
                      <a:pt x="346" y="72"/>
                    </a:lnTo>
                    <a:lnTo>
                      <a:pt x="332" y="66"/>
                    </a:lnTo>
                    <a:lnTo>
                      <a:pt x="332" y="66"/>
                    </a:lnTo>
                    <a:lnTo>
                      <a:pt x="322" y="64"/>
                    </a:lnTo>
                    <a:lnTo>
                      <a:pt x="312" y="62"/>
                    </a:lnTo>
                    <a:lnTo>
                      <a:pt x="300" y="62"/>
                    </a:lnTo>
                    <a:lnTo>
                      <a:pt x="288" y="62"/>
                    </a:lnTo>
                    <a:lnTo>
                      <a:pt x="278" y="64"/>
                    </a:lnTo>
                    <a:lnTo>
                      <a:pt x="266" y="68"/>
                    </a:lnTo>
                    <a:lnTo>
                      <a:pt x="258" y="72"/>
                    </a:lnTo>
                    <a:lnTo>
                      <a:pt x="250" y="80"/>
                    </a:lnTo>
                    <a:lnTo>
                      <a:pt x="250" y="80"/>
                    </a:lnTo>
                    <a:lnTo>
                      <a:pt x="238" y="88"/>
                    </a:lnTo>
                    <a:lnTo>
                      <a:pt x="220" y="96"/>
                    </a:lnTo>
                    <a:lnTo>
                      <a:pt x="208" y="100"/>
                    </a:lnTo>
                    <a:lnTo>
                      <a:pt x="196" y="104"/>
                    </a:lnTo>
                    <a:lnTo>
                      <a:pt x="184" y="104"/>
                    </a:lnTo>
                    <a:lnTo>
                      <a:pt x="172" y="104"/>
                    </a:lnTo>
                    <a:lnTo>
                      <a:pt x="160" y="102"/>
                    </a:lnTo>
                    <a:lnTo>
                      <a:pt x="148" y="98"/>
                    </a:lnTo>
                    <a:lnTo>
                      <a:pt x="136" y="90"/>
                    </a:lnTo>
                    <a:lnTo>
                      <a:pt x="126" y="80"/>
                    </a:lnTo>
                    <a:lnTo>
                      <a:pt x="118" y="66"/>
                    </a:lnTo>
                    <a:lnTo>
                      <a:pt x="112" y="48"/>
                    </a:lnTo>
                    <a:lnTo>
                      <a:pt x="108" y="26"/>
                    </a:lnTo>
                    <a:lnTo>
                      <a:pt x="106" y="0"/>
                    </a:lnTo>
                    <a:lnTo>
                      <a:pt x="106" y="0"/>
                    </a:lnTo>
                    <a:lnTo>
                      <a:pt x="100" y="8"/>
                    </a:lnTo>
                    <a:lnTo>
                      <a:pt x="82" y="28"/>
                    </a:lnTo>
                    <a:lnTo>
                      <a:pt x="68" y="42"/>
                    </a:lnTo>
                    <a:lnTo>
                      <a:pt x="52" y="56"/>
                    </a:lnTo>
                    <a:lnTo>
                      <a:pt x="32" y="70"/>
                    </a:lnTo>
                    <a:lnTo>
                      <a:pt x="8" y="82"/>
                    </a:lnTo>
                    <a:lnTo>
                      <a:pt x="8" y="82"/>
                    </a:lnTo>
                    <a:lnTo>
                      <a:pt x="0" y="88"/>
                    </a:lnTo>
                    <a:lnTo>
                      <a:pt x="0" y="724"/>
                    </a:lnTo>
                    <a:lnTo>
                      <a:pt x="0" y="724"/>
                    </a:lnTo>
                    <a:lnTo>
                      <a:pt x="20" y="734"/>
                    </a:lnTo>
                    <a:lnTo>
                      <a:pt x="34" y="742"/>
                    </a:lnTo>
                    <a:lnTo>
                      <a:pt x="40" y="742"/>
                    </a:lnTo>
                    <a:lnTo>
                      <a:pt x="40" y="742"/>
                    </a:lnTo>
                    <a:lnTo>
                      <a:pt x="38" y="738"/>
                    </a:lnTo>
                    <a:lnTo>
                      <a:pt x="38" y="738"/>
                    </a:lnTo>
                    <a:lnTo>
                      <a:pt x="28" y="728"/>
                    </a:lnTo>
                    <a:lnTo>
                      <a:pt x="24" y="716"/>
                    </a:lnTo>
                    <a:lnTo>
                      <a:pt x="20" y="704"/>
                    </a:lnTo>
                    <a:lnTo>
                      <a:pt x="20" y="692"/>
                    </a:lnTo>
                    <a:lnTo>
                      <a:pt x="20" y="676"/>
                    </a:lnTo>
                    <a:lnTo>
                      <a:pt x="22" y="668"/>
                    </a:lnTo>
                    <a:lnTo>
                      <a:pt x="22" y="668"/>
                    </a:lnTo>
                    <a:lnTo>
                      <a:pt x="30" y="670"/>
                    </a:lnTo>
                    <a:lnTo>
                      <a:pt x="38" y="672"/>
                    </a:lnTo>
                    <a:lnTo>
                      <a:pt x="48" y="670"/>
                    </a:lnTo>
                    <a:lnTo>
                      <a:pt x="60" y="664"/>
                    </a:lnTo>
                    <a:lnTo>
                      <a:pt x="66" y="660"/>
                    </a:lnTo>
                    <a:lnTo>
                      <a:pt x="72" y="654"/>
                    </a:lnTo>
                    <a:lnTo>
                      <a:pt x="76" y="646"/>
                    </a:lnTo>
                    <a:lnTo>
                      <a:pt x="82" y="638"/>
                    </a:lnTo>
                    <a:lnTo>
                      <a:pt x="86" y="626"/>
                    </a:lnTo>
                    <a:lnTo>
                      <a:pt x="88" y="612"/>
                    </a:lnTo>
                    <a:lnTo>
                      <a:pt x="88" y="612"/>
                    </a:lnTo>
                    <a:lnTo>
                      <a:pt x="92" y="592"/>
                    </a:lnTo>
                    <a:lnTo>
                      <a:pt x="94" y="574"/>
                    </a:lnTo>
                    <a:lnTo>
                      <a:pt x="94" y="558"/>
                    </a:lnTo>
                    <a:lnTo>
                      <a:pt x="94" y="546"/>
                    </a:lnTo>
                    <a:lnTo>
                      <a:pt x="90" y="528"/>
                    </a:lnTo>
                    <a:lnTo>
                      <a:pt x="90" y="520"/>
                    </a:lnTo>
                    <a:lnTo>
                      <a:pt x="90" y="520"/>
                    </a:lnTo>
                    <a:lnTo>
                      <a:pt x="92" y="518"/>
                    </a:lnTo>
                    <a:lnTo>
                      <a:pt x="94" y="518"/>
                    </a:lnTo>
                    <a:lnTo>
                      <a:pt x="96" y="520"/>
                    </a:lnTo>
                    <a:lnTo>
                      <a:pt x="96" y="520"/>
                    </a:lnTo>
                    <a:lnTo>
                      <a:pt x="102" y="534"/>
                    </a:lnTo>
                    <a:lnTo>
                      <a:pt x="134" y="616"/>
                    </a:lnTo>
                    <a:lnTo>
                      <a:pt x="134" y="616"/>
                    </a:lnTo>
                    <a:lnTo>
                      <a:pt x="142" y="634"/>
                    </a:lnTo>
                    <a:lnTo>
                      <a:pt x="152" y="648"/>
                    </a:lnTo>
                    <a:lnTo>
                      <a:pt x="164" y="662"/>
                    </a:lnTo>
                    <a:lnTo>
                      <a:pt x="180" y="674"/>
                    </a:lnTo>
                    <a:lnTo>
                      <a:pt x="194" y="684"/>
                    </a:lnTo>
                    <a:lnTo>
                      <a:pt x="212" y="692"/>
                    </a:lnTo>
                    <a:lnTo>
                      <a:pt x="246" y="708"/>
                    </a:lnTo>
                    <a:lnTo>
                      <a:pt x="278" y="718"/>
                    </a:lnTo>
                    <a:lnTo>
                      <a:pt x="306" y="724"/>
                    </a:lnTo>
                    <a:lnTo>
                      <a:pt x="332" y="730"/>
                    </a:lnTo>
                    <a:lnTo>
                      <a:pt x="332" y="730"/>
                    </a:lnTo>
                    <a:lnTo>
                      <a:pt x="354" y="708"/>
                    </a:lnTo>
                    <a:lnTo>
                      <a:pt x="378" y="692"/>
                    </a:lnTo>
                    <a:lnTo>
                      <a:pt x="400" y="678"/>
                    </a:lnTo>
                    <a:lnTo>
                      <a:pt x="424" y="670"/>
                    </a:lnTo>
                    <a:lnTo>
                      <a:pt x="446" y="662"/>
                    </a:lnTo>
                    <a:lnTo>
                      <a:pt x="466" y="660"/>
                    </a:lnTo>
                    <a:lnTo>
                      <a:pt x="488" y="658"/>
                    </a:lnTo>
                    <a:lnTo>
                      <a:pt x="506" y="658"/>
                    </a:lnTo>
                    <a:lnTo>
                      <a:pt x="526" y="662"/>
                    </a:lnTo>
                    <a:lnTo>
                      <a:pt x="542" y="664"/>
                    </a:lnTo>
                    <a:lnTo>
                      <a:pt x="572" y="674"/>
                    </a:lnTo>
                    <a:lnTo>
                      <a:pt x="594" y="684"/>
                    </a:lnTo>
                    <a:lnTo>
                      <a:pt x="608" y="692"/>
                    </a:lnTo>
                    <a:lnTo>
                      <a:pt x="608" y="692"/>
                    </a:lnTo>
                    <a:close/>
                  </a:path>
                </a:pathLst>
              </a:custGeom>
              <a:solidFill>
                <a:schemeClr val="accent1">
                  <a:alpha val="2000"/>
                </a:schemeClr>
              </a:solidFill>
              <a:ln>
                <a:noFill/>
              </a:ln>
              <a:effectLst>
                <a:glow rad="254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72" name="Freeform 51"/>
              <p:cNvSpPr>
                <a:spLocks noChangeAspect="1"/>
              </p:cNvSpPr>
              <p:nvPr/>
            </p:nvSpPr>
            <p:spPr bwMode="auto">
              <a:xfrm>
                <a:off x="-17347" y="1413937"/>
                <a:ext cx="499947" cy="1321457"/>
              </a:xfrm>
              <a:custGeom>
                <a:avLst/>
                <a:gdLst>
                  <a:gd name="T0" fmla="*/ 382 w 426"/>
                  <a:gd name="T1" fmla="*/ 404 h 1126"/>
                  <a:gd name="T2" fmla="*/ 390 w 426"/>
                  <a:gd name="T3" fmla="*/ 392 h 1126"/>
                  <a:gd name="T4" fmla="*/ 404 w 426"/>
                  <a:gd name="T5" fmla="*/ 356 h 1126"/>
                  <a:gd name="T6" fmla="*/ 408 w 426"/>
                  <a:gd name="T7" fmla="*/ 326 h 1126"/>
                  <a:gd name="T8" fmla="*/ 402 w 426"/>
                  <a:gd name="T9" fmla="*/ 274 h 1126"/>
                  <a:gd name="T10" fmla="*/ 376 w 426"/>
                  <a:gd name="T11" fmla="*/ 206 h 1126"/>
                  <a:gd name="T12" fmla="*/ 350 w 426"/>
                  <a:gd name="T13" fmla="*/ 176 h 1126"/>
                  <a:gd name="T14" fmla="*/ 338 w 426"/>
                  <a:gd name="T15" fmla="*/ 176 h 1126"/>
                  <a:gd name="T16" fmla="*/ 294 w 426"/>
                  <a:gd name="T17" fmla="*/ 198 h 1126"/>
                  <a:gd name="T18" fmla="*/ 212 w 426"/>
                  <a:gd name="T19" fmla="*/ 268 h 1126"/>
                  <a:gd name="T20" fmla="*/ 212 w 426"/>
                  <a:gd name="T21" fmla="*/ 270 h 1126"/>
                  <a:gd name="T22" fmla="*/ 172 w 426"/>
                  <a:gd name="T23" fmla="*/ 318 h 1126"/>
                  <a:gd name="T24" fmla="*/ 152 w 426"/>
                  <a:gd name="T25" fmla="*/ 354 h 1126"/>
                  <a:gd name="T26" fmla="*/ 146 w 426"/>
                  <a:gd name="T27" fmla="*/ 358 h 1126"/>
                  <a:gd name="T28" fmla="*/ 144 w 426"/>
                  <a:gd name="T29" fmla="*/ 354 h 1126"/>
                  <a:gd name="T30" fmla="*/ 172 w 426"/>
                  <a:gd name="T31" fmla="*/ 236 h 1126"/>
                  <a:gd name="T32" fmla="*/ 172 w 426"/>
                  <a:gd name="T33" fmla="*/ 174 h 1126"/>
                  <a:gd name="T34" fmla="*/ 148 w 426"/>
                  <a:gd name="T35" fmla="*/ 114 h 1126"/>
                  <a:gd name="T36" fmla="*/ 100 w 426"/>
                  <a:gd name="T37" fmla="*/ 46 h 1126"/>
                  <a:gd name="T38" fmla="*/ 56 w 426"/>
                  <a:gd name="T39" fmla="*/ 0 h 1126"/>
                  <a:gd name="T40" fmla="*/ 0 w 426"/>
                  <a:gd name="T41" fmla="*/ 820 h 1126"/>
                  <a:gd name="T42" fmla="*/ 34 w 426"/>
                  <a:gd name="T43" fmla="*/ 800 h 1126"/>
                  <a:gd name="T44" fmla="*/ 80 w 426"/>
                  <a:gd name="T45" fmla="*/ 754 h 1126"/>
                  <a:gd name="T46" fmla="*/ 102 w 426"/>
                  <a:gd name="T47" fmla="*/ 764 h 1126"/>
                  <a:gd name="T48" fmla="*/ 152 w 426"/>
                  <a:gd name="T49" fmla="*/ 908 h 1126"/>
                  <a:gd name="T50" fmla="*/ 168 w 426"/>
                  <a:gd name="T51" fmla="*/ 994 h 1126"/>
                  <a:gd name="T52" fmla="*/ 166 w 426"/>
                  <a:gd name="T53" fmla="*/ 1070 h 1126"/>
                  <a:gd name="T54" fmla="*/ 150 w 426"/>
                  <a:gd name="T55" fmla="*/ 1108 h 1126"/>
                  <a:gd name="T56" fmla="*/ 150 w 426"/>
                  <a:gd name="T57" fmla="*/ 1120 h 1126"/>
                  <a:gd name="T58" fmla="*/ 156 w 426"/>
                  <a:gd name="T59" fmla="*/ 1124 h 1126"/>
                  <a:gd name="T60" fmla="*/ 188 w 426"/>
                  <a:gd name="T61" fmla="*/ 1124 h 1126"/>
                  <a:gd name="T62" fmla="*/ 214 w 426"/>
                  <a:gd name="T63" fmla="*/ 1102 h 1126"/>
                  <a:gd name="T64" fmla="*/ 224 w 426"/>
                  <a:gd name="T65" fmla="*/ 1094 h 1126"/>
                  <a:gd name="T66" fmla="*/ 232 w 426"/>
                  <a:gd name="T67" fmla="*/ 1080 h 1126"/>
                  <a:gd name="T68" fmla="*/ 224 w 426"/>
                  <a:gd name="T69" fmla="*/ 998 h 1126"/>
                  <a:gd name="T70" fmla="*/ 188 w 426"/>
                  <a:gd name="T71" fmla="*/ 854 h 1126"/>
                  <a:gd name="T72" fmla="*/ 144 w 426"/>
                  <a:gd name="T73" fmla="*/ 720 h 1126"/>
                  <a:gd name="T74" fmla="*/ 218 w 426"/>
                  <a:gd name="T75" fmla="*/ 726 h 1126"/>
                  <a:gd name="T76" fmla="*/ 278 w 426"/>
                  <a:gd name="T77" fmla="*/ 708 h 1126"/>
                  <a:gd name="T78" fmla="*/ 308 w 426"/>
                  <a:gd name="T79" fmla="*/ 682 h 1126"/>
                  <a:gd name="T80" fmla="*/ 350 w 426"/>
                  <a:gd name="T81" fmla="*/ 640 h 1126"/>
                  <a:gd name="T82" fmla="*/ 416 w 426"/>
                  <a:gd name="T83" fmla="*/ 598 h 1126"/>
                  <a:gd name="T84" fmla="*/ 396 w 426"/>
                  <a:gd name="T85" fmla="*/ 586 h 1126"/>
                  <a:gd name="T86" fmla="*/ 340 w 426"/>
                  <a:gd name="T87" fmla="*/ 550 h 1126"/>
                  <a:gd name="T88" fmla="*/ 322 w 426"/>
                  <a:gd name="T89" fmla="*/ 508 h 1126"/>
                  <a:gd name="T90" fmla="*/ 330 w 426"/>
                  <a:gd name="T91" fmla="*/ 466 h 1126"/>
                  <a:gd name="T92" fmla="*/ 358 w 426"/>
                  <a:gd name="T93" fmla="*/ 422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26" h="1126">
                    <a:moveTo>
                      <a:pt x="372" y="412"/>
                    </a:moveTo>
                    <a:lnTo>
                      <a:pt x="372" y="412"/>
                    </a:lnTo>
                    <a:lnTo>
                      <a:pt x="382" y="404"/>
                    </a:lnTo>
                    <a:lnTo>
                      <a:pt x="390" y="392"/>
                    </a:lnTo>
                    <a:lnTo>
                      <a:pt x="390" y="392"/>
                    </a:lnTo>
                    <a:lnTo>
                      <a:pt x="390" y="392"/>
                    </a:lnTo>
                    <a:lnTo>
                      <a:pt x="396" y="382"/>
                    </a:lnTo>
                    <a:lnTo>
                      <a:pt x="402" y="370"/>
                    </a:lnTo>
                    <a:lnTo>
                      <a:pt x="404" y="356"/>
                    </a:lnTo>
                    <a:lnTo>
                      <a:pt x="406" y="342"/>
                    </a:lnTo>
                    <a:lnTo>
                      <a:pt x="406" y="342"/>
                    </a:lnTo>
                    <a:lnTo>
                      <a:pt x="408" y="326"/>
                    </a:lnTo>
                    <a:lnTo>
                      <a:pt x="408" y="326"/>
                    </a:lnTo>
                    <a:lnTo>
                      <a:pt x="406" y="300"/>
                    </a:lnTo>
                    <a:lnTo>
                      <a:pt x="402" y="274"/>
                    </a:lnTo>
                    <a:lnTo>
                      <a:pt x="394" y="250"/>
                    </a:lnTo>
                    <a:lnTo>
                      <a:pt x="386" y="226"/>
                    </a:lnTo>
                    <a:lnTo>
                      <a:pt x="376" y="206"/>
                    </a:lnTo>
                    <a:lnTo>
                      <a:pt x="366" y="190"/>
                    </a:lnTo>
                    <a:lnTo>
                      <a:pt x="356" y="180"/>
                    </a:lnTo>
                    <a:lnTo>
                      <a:pt x="350" y="176"/>
                    </a:lnTo>
                    <a:lnTo>
                      <a:pt x="344" y="176"/>
                    </a:lnTo>
                    <a:lnTo>
                      <a:pt x="344" y="176"/>
                    </a:lnTo>
                    <a:lnTo>
                      <a:pt x="338" y="176"/>
                    </a:lnTo>
                    <a:lnTo>
                      <a:pt x="330" y="178"/>
                    </a:lnTo>
                    <a:lnTo>
                      <a:pt x="314" y="186"/>
                    </a:lnTo>
                    <a:lnTo>
                      <a:pt x="294" y="198"/>
                    </a:lnTo>
                    <a:lnTo>
                      <a:pt x="276" y="212"/>
                    </a:lnTo>
                    <a:lnTo>
                      <a:pt x="238" y="244"/>
                    </a:lnTo>
                    <a:lnTo>
                      <a:pt x="212" y="268"/>
                    </a:lnTo>
                    <a:lnTo>
                      <a:pt x="212" y="268"/>
                    </a:lnTo>
                    <a:lnTo>
                      <a:pt x="212" y="270"/>
                    </a:lnTo>
                    <a:lnTo>
                      <a:pt x="212" y="270"/>
                    </a:lnTo>
                    <a:lnTo>
                      <a:pt x="194" y="288"/>
                    </a:lnTo>
                    <a:lnTo>
                      <a:pt x="182" y="304"/>
                    </a:lnTo>
                    <a:lnTo>
                      <a:pt x="172" y="318"/>
                    </a:lnTo>
                    <a:lnTo>
                      <a:pt x="164" y="330"/>
                    </a:lnTo>
                    <a:lnTo>
                      <a:pt x="156" y="348"/>
                    </a:lnTo>
                    <a:lnTo>
                      <a:pt x="152" y="354"/>
                    </a:lnTo>
                    <a:lnTo>
                      <a:pt x="150" y="356"/>
                    </a:lnTo>
                    <a:lnTo>
                      <a:pt x="150" y="356"/>
                    </a:lnTo>
                    <a:lnTo>
                      <a:pt x="146" y="358"/>
                    </a:lnTo>
                    <a:lnTo>
                      <a:pt x="144" y="356"/>
                    </a:lnTo>
                    <a:lnTo>
                      <a:pt x="144" y="354"/>
                    </a:lnTo>
                    <a:lnTo>
                      <a:pt x="144" y="354"/>
                    </a:lnTo>
                    <a:lnTo>
                      <a:pt x="148" y="336"/>
                    </a:lnTo>
                    <a:lnTo>
                      <a:pt x="172" y="236"/>
                    </a:lnTo>
                    <a:lnTo>
                      <a:pt x="172" y="236"/>
                    </a:lnTo>
                    <a:lnTo>
                      <a:pt x="174" y="216"/>
                    </a:lnTo>
                    <a:lnTo>
                      <a:pt x="174" y="194"/>
                    </a:lnTo>
                    <a:lnTo>
                      <a:pt x="172" y="174"/>
                    </a:lnTo>
                    <a:lnTo>
                      <a:pt x="166" y="152"/>
                    </a:lnTo>
                    <a:lnTo>
                      <a:pt x="158" y="132"/>
                    </a:lnTo>
                    <a:lnTo>
                      <a:pt x="148" y="114"/>
                    </a:lnTo>
                    <a:lnTo>
                      <a:pt x="136" y="94"/>
                    </a:lnTo>
                    <a:lnTo>
                      <a:pt x="124" y="76"/>
                    </a:lnTo>
                    <a:lnTo>
                      <a:pt x="100" y="46"/>
                    </a:lnTo>
                    <a:lnTo>
                      <a:pt x="78" y="22"/>
                    </a:lnTo>
                    <a:lnTo>
                      <a:pt x="56" y="0"/>
                    </a:lnTo>
                    <a:lnTo>
                      <a:pt x="56" y="0"/>
                    </a:lnTo>
                    <a:lnTo>
                      <a:pt x="28" y="4"/>
                    </a:lnTo>
                    <a:lnTo>
                      <a:pt x="0" y="6"/>
                    </a:lnTo>
                    <a:lnTo>
                      <a:pt x="0" y="820"/>
                    </a:lnTo>
                    <a:lnTo>
                      <a:pt x="0" y="820"/>
                    </a:lnTo>
                    <a:lnTo>
                      <a:pt x="18" y="810"/>
                    </a:lnTo>
                    <a:lnTo>
                      <a:pt x="34" y="800"/>
                    </a:lnTo>
                    <a:lnTo>
                      <a:pt x="48" y="788"/>
                    </a:lnTo>
                    <a:lnTo>
                      <a:pt x="60" y="776"/>
                    </a:lnTo>
                    <a:lnTo>
                      <a:pt x="80" y="754"/>
                    </a:lnTo>
                    <a:lnTo>
                      <a:pt x="92" y="738"/>
                    </a:lnTo>
                    <a:lnTo>
                      <a:pt x="92" y="738"/>
                    </a:lnTo>
                    <a:lnTo>
                      <a:pt x="102" y="764"/>
                    </a:lnTo>
                    <a:lnTo>
                      <a:pt x="118" y="804"/>
                    </a:lnTo>
                    <a:lnTo>
                      <a:pt x="136" y="854"/>
                    </a:lnTo>
                    <a:lnTo>
                      <a:pt x="152" y="908"/>
                    </a:lnTo>
                    <a:lnTo>
                      <a:pt x="158" y="938"/>
                    </a:lnTo>
                    <a:lnTo>
                      <a:pt x="164" y="966"/>
                    </a:lnTo>
                    <a:lnTo>
                      <a:pt x="168" y="994"/>
                    </a:lnTo>
                    <a:lnTo>
                      <a:pt x="170" y="1020"/>
                    </a:lnTo>
                    <a:lnTo>
                      <a:pt x="168" y="1046"/>
                    </a:lnTo>
                    <a:lnTo>
                      <a:pt x="166" y="1070"/>
                    </a:lnTo>
                    <a:lnTo>
                      <a:pt x="160" y="1090"/>
                    </a:lnTo>
                    <a:lnTo>
                      <a:pt x="150" y="1108"/>
                    </a:lnTo>
                    <a:lnTo>
                      <a:pt x="150" y="1108"/>
                    </a:lnTo>
                    <a:lnTo>
                      <a:pt x="148" y="1110"/>
                    </a:lnTo>
                    <a:lnTo>
                      <a:pt x="148" y="1116"/>
                    </a:lnTo>
                    <a:lnTo>
                      <a:pt x="150" y="1120"/>
                    </a:lnTo>
                    <a:lnTo>
                      <a:pt x="152" y="1122"/>
                    </a:lnTo>
                    <a:lnTo>
                      <a:pt x="156" y="1124"/>
                    </a:lnTo>
                    <a:lnTo>
                      <a:pt x="156" y="1124"/>
                    </a:lnTo>
                    <a:lnTo>
                      <a:pt x="164" y="1126"/>
                    </a:lnTo>
                    <a:lnTo>
                      <a:pt x="180" y="1126"/>
                    </a:lnTo>
                    <a:lnTo>
                      <a:pt x="188" y="1124"/>
                    </a:lnTo>
                    <a:lnTo>
                      <a:pt x="198" y="1120"/>
                    </a:lnTo>
                    <a:lnTo>
                      <a:pt x="206" y="1112"/>
                    </a:lnTo>
                    <a:lnTo>
                      <a:pt x="214" y="1102"/>
                    </a:lnTo>
                    <a:lnTo>
                      <a:pt x="214" y="1102"/>
                    </a:lnTo>
                    <a:lnTo>
                      <a:pt x="218" y="1098"/>
                    </a:lnTo>
                    <a:lnTo>
                      <a:pt x="224" y="1094"/>
                    </a:lnTo>
                    <a:lnTo>
                      <a:pt x="230" y="1090"/>
                    </a:lnTo>
                    <a:lnTo>
                      <a:pt x="232" y="1080"/>
                    </a:lnTo>
                    <a:lnTo>
                      <a:pt x="232" y="1080"/>
                    </a:lnTo>
                    <a:lnTo>
                      <a:pt x="232" y="1058"/>
                    </a:lnTo>
                    <a:lnTo>
                      <a:pt x="230" y="1032"/>
                    </a:lnTo>
                    <a:lnTo>
                      <a:pt x="224" y="998"/>
                    </a:lnTo>
                    <a:lnTo>
                      <a:pt x="216" y="958"/>
                    </a:lnTo>
                    <a:lnTo>
                      <a:pt x="204" y="910"/>
                    </a:lnTo>
                    <a:lnTo>
                      <a:pt x="188" y="854"/>
                    </a:lnTo>
                    <a:lnTo>
                      <a:pt x="168" y="792"/>
                    </a:lnTo>
                    <a:lnTo>
                      <a:pt x="144" y="720"/>
                    </a:lnTo>
                    <a:lnTo>
                      <a:pt x="144" y="720"/>
                    </a:lnTo>
                    <a:lnTo>
                      <a:pt x="174" y="726"/>
                    </a:lnTo>
                    <a:lnTo>
                      <a:pt x="196" y="726"/>
                    </a:lnTo>
                    <a:lnTo>
                      <a:pt x="218" y="726"/>
                    </a:lnTo>
                    <a:lnTo>
                      <a:pt x="242" y="722"/>
                    </a:lnTo>
                    <a:lnTo>
                      <a:pt x="266" y="714"/>
                    </a:lnTo>
                    <a:lnTo>
                      <a:pt x="278" y="708"/>
                    </a:lnTo>
                    <a:lnTo>
                      <a:pt x="288" y="702"/>
                    </a:lnTo>
                    <a:lnTo>
                      <a:pt x="298" y="692"/>
                    </a:lnTo>
                    <a:lnTo>
                      <a:pt x="308" y="682"/>
                    </a:lnTo>
                    <a:lnTo>
                      <a:pt x="308" y="682"/>
                    </a:lnTo>
                    <a:lnTo>
                      <a:pt x="328" y="660"/>
                    </a:lnTo>
                    <a:lnTo>
                      <a:pt x="350" y="640"/>
                    </a:lnTo>
                    <a:lnTo>
                      <a:pt x="370" y="624"/>
                    </a:lnTo>
                    <a:lnTo>
                      <a:pt x="388" y="612"/>
                    </a:lnTo>
                    <a:lnTo>
                      <a:pt x="416" y="598"/>
                    </a:lnTo>
                    <a:lnTo>
                      <a:pt x="426" y="594"/>
                    </a:lnTo>
                    <a:lnTo>
                      <a:pt x="426" y="594"/>
                    </a:lnTo>
                    <a:lnTo>
                      <a:pt x="396" y="586"/>
                    </a:lnTo>
                    <a:lnTo>
                      <a:pt x="372" y="574"/>
                    </a:lnTo>
                    <a:lnTo>
                      <a:pt x="354" y="562"/>
                    </a:lnTo>
                    <a:lnTo>
                      <a:pt x="340" y="550"/>
                    </a:lnTo>
                    <a:lnTo>
                      <a:pt x="330" y="536"/>
                    </a:lnTo>
                    <a:lnTo>
                      <a:pt x="324" y="522"/>
                    </a:lnTo>
                    <a:lnTo>
                      <a:pt x="322" y="508"/>
                    </a:lnTo>
                    <a:lnTo>
                      <a:pt x="324" y="494"/>
                    </a:lnTo>
                    <a:lnTo>
                      <a:pt x="326" y="478"/>
                    </a:lnTo>
                    <a:lnTo>
                      <a:pt x="330" y="466"/>
                    </a:lnTo>
                    <a:lnTo>
                      <a:pt x="338" y="452"/>
                    </a:lnTo>
                    <a:lnTo>
                      <a:pt x="344" y="442"/>
                    </a:lnTo>
                    <a:lnTo>
                      <a:pt x="358" y="422"/>
                    </a:lnTo>
                    <a:lnTo>
                      <a:pt x="372" y="412"/>
                    </a:lnTo>
                    <a:lnTo>
                      <a:pt x="372" y="412"/>
                    </a:lnTo>
                    <a:close/>
                  </a:path>
                </a:pathLst>
              </a:custGeom>
              <a:solidFill>
                <a:schemeClr val="accent1">
                  <a:alpha val="1000"/>
                </a:schemeClr>
              </a:solidFill>
              <a:ln>
                <a:noFill/>
              </a:ln>
              <a:effectLst>
                <a:glow rad="381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73" name="Freeform 43"/>
              <p:cNvSpPr>
                <a:spLocks noChangeAspect="1"/>
              </p:cNvSpPr>
              <p:nvPr/>
            </p:nvSpPr>
            <p:spPr bwMode="auto">
              <a:xfrm>
                <a:off x="0" y="0"/>
                <a:ext cx="1049548" cy="750335"/>
              </a:xfrm>
              <a:custGeom>
                <a:avLst/>
                <a:gdLst>
                  <a:gd name="T0" fmla="*/ 812 w 912"/>
                  <a:gd name="T1" fmla="*/ 66 h 652"/>
                  <a:gd name="T2" fmla="*/ 772 w 912"/>
                  <a:gd name="T3" fmla="*/ 42 h 652"/>
                  <a:gd name="T4" fmla="*/ 748 w 912"/>
                  <a:gd name="T5" fmla="*/ 8 h 652"/>
                  <a:gd name="T6" fmla="*/ 26 w 912"/>
                  <a:gd name="T7" fmla="*/ 0 h 652"/>
                  <a:gd name="T8" fmla="*/ 0 w 912"/>
                  <a:gd name="T9" fmla="*/ 208 h 652"/>
                  <a:gd name="T10" fmla="*/ 6 w 912"/>
                  <a:gd name="T11" fmla="*/ 232 h 652"/>
                  <a:gd name="T12" fmla="*/ 0 w 912"/>
                  <a:gd name="T13" fmla="*/ 384 h 652"/>
                  <a:gd name="T14" fmla="*/ 14 w 912"/>
                  <a:gd name="T15" fmla="*/ 396 h 652"/>
                  <a:gd name="T16" fmla="*/ 28 w 912"/>
                  <a:gd name="T17" fmla="*/ 430 h 652"/>
                  <a:gd name="T18" fmla="*/ 26 w 912"/>
                  <a:gd name="T19" fmla="*/ 480 h 652"/>
                  <a:gd name="T20" fmla="*/ 34 w 912"/>
                  <a:gd name="T21" fmla="*/ 490 h 652"/>
                  <a:gd name="T22" fmla="*/ 60 w 912"/>
                  <a:gd name="T23" fmla="*/ 504 h 652"/>
                  <a:gd name="T24" fmla="*/ 80 w 912"/>
                  <a:gd name="T25" fmla="*/ 560 h 652"/>
                  <a:gd name="T26" fmla="*/ 90 w 912"/>
                  <a:gd name="T27" fmla="*/ 650 h 652"/>
                  <a:gd name="T28" fmla="*/ 110 w 912"/>
                  <a:gd name="T29" fmla="*/ 596 h 652"/>
                  <a:gd name="T30" fmla="*/ 146 w 912"/>
                  <a:gd name="T31" fmla="*/ 540 h 652"/>
                  <a:gd name="T32" fmla="*/ 180 w 912"/>
                  <a:gd name="T33" fmla="*/ 510 h 652"/>
                  <a:gd name="T34" fmla="*/ 220 w 912"/>
                  <a:gd name="T35" fmla="*/ 496 h 652"/>
                  <a:gd name="T36" fmla="*/ 234 w 912"/>
                  <a:gd name="T37" fmla="*/ 494 h 652"/>
                  <a:gd name="T38" fmla="*/ 244 w 912"/>
                  <a:gd name="T39" fmla="*/ 430 h 652"/>
                  <a:gd name="T40" fmla="*/ 264 w 912"/>
                  <a:gd name="T41" fmla="*/ 362 h 652"/>
                  <a:gd name="T42" fmla="*/ 274 w 912"/>
                  <a:gd name="T43" fmla="*/ 352 h 652"/>
                  <a:gd name="T44" fmla="*/ 284 w 912"/>
                  <a:gd name="T45" fmla="*/ 366 h 652"/>
                  <a:gd name="T46" fmla="*/ 284 w 912"/>
                  <a:gd name="T47" fmla="*/ 392 h 652"/>
                  <a:gd name="T48" fmla="*/ 310 w 912"/>
                  <a:gd name="T49" fmla="*/ 492 h 652"/>
                  <a:gd name="T50" fmla="*/ 342 w 912"/>
                  <a:gd name="T51" fmla="*/ 574 h 652"/>
                  <a:gd name="T52" fmla="*/ 382 w 912"/>
                  <a:gd name="T53" fmla="*/ 498 h 652"/>
                  <a:gd name="T54" fmla="*/ 406 w 912"/>
                  <a:gd name="T55" fmla="*/ 484 h 652"/>
                  <a:gd name="T56" fmla="*/ 426 w 912"/>
                  <a:gd name="T57" fmla="*/ 490 h 652"/>
                  <a:gd name="T58" fmla="*/ 448 w 912"/>
                  <a:gd name="T59" fmla="*/ 520 h 652"/>
                  <a:gd name="T60" fmla="*/ 466 w 912"/>
                  <a:gd name="T61" fmla="*/ 574 h 652"/>
                  <a:gd name="T62" fmla="*/ 478 w 912"/>
                  <a:gd name="T63" fmla="*/ 550 h 652"/>
                  <a:gd name="T64" fmla="*/ 494 w 912"/>
                  <a:gd name="T65" fmla="*/ 542 h 652"/>
                  <a:gd name="T66" fmla="*/ 530 w 912"/>
                  <a:gd name="T67" fmla="*/ 552 h 652"/>
                  <a:gd name="T68" fmla="*/ 580 w 912"/>
                  <a:gd name="T69" fmla="*/ 600 h 652"/>
                  <a:gd name="T70" fmla="*/ 618 w 912"/>
                  <a:gd name="T71" fmla="*/ 652 h 652"/>
                  <a:gd name="T72" fmla="*/ 618 w 912"/>
                  <a:gd name="T73" fmla="*/ 652 h 652"/>
                  <a:gd name="T74" fmla="*/ 596 w 912"/>
                  <a:gd name="T75" fmla="*/ 590 h 652"/>
                  <a:gd name="T76" fmla="*/ 584 w 912"/>
                  <a:gd name="T77" fmla="*/ 522 h 652"/>
                  <a:gd name="T78" fmla="*/ 596 w 912"/>
                  <a:gd name="T79" fmla="*/ 488 h 652"/>
                  <a:gd name="T80" fmla="*/ 614 w 912"/>
                  <a:gd name="T81" fmla="*/ 480 h 652"/>
                  <a:gd name="T82" fmla="*/ 640 w 912"/>
                  <a:gd name="T83" fmla="*/ 484 h 652"/>
                  <a:gd name="T84" fmla="*/ 606 w 912"/>
                  <a:gd name="T85" fmla="*/ 438 h 652"/>
                  <a:gd name="T86" fmla="*/ 592 w 912"/>
                  <a:gd name="T87" fmla="*/ 402 h 652"/>
                  <a:gd name="T88" fmla="*/ 600 w 912"/>
                  <a:gd name="T89" fmla="*/ 382 h 652"/>
                  <a:gd name="T90" fmla="*/ 624 w 912"/>
                  <a:gd name="T91" fmla="*/ 372 h 652"/>
                  <a:gd name="T92" fmla="*/ 710 w 912"/>
                  <a:gd name="T93" fmla="*/ 380 h 652"/>
                  <a:gd name="T94" fmla="*/ 660 w 912"/>
                  <a:gd name="T95" fmla="*/ 308 h 652"/>
                  <a:gd name="T96" fmla="*/ 592 w 912"/>
                  <a:gd name="T97" fmla="*/ 230 h 652"/>
                  <a:gd name="T98" fmla="*/ 572 w 912"/>
                  <a:gd name="T99" fmla="*/ 214 h 652"/>
                  <a:gd name="T100" fmla="*/ 564 w 912"/>
                  <a:gd name="T101" fmla="*/ 198 h 652"/>
                  <a:gd name="T102" fmla="*/ 578 w 912"/>
                  <a:gd name="T103" fmla="*/ 196 h 652"/>
                  <a:gd name="T104" fmla="*/ 646 w 912"/>
                  <a:gd name="T105" fmla="*/ 218 h 652"/>
                  <a:gd name="T106" fmla="*/ 704 w 912"/>
                  <a:gd name="T107" fmla="*/ 246 h 652"/>
                  <a:gd name="T108" fmla="*/ 714 w 912"/>
                  <a:gd name="T109" fmla="*/ 234 h 652"/>
                  <a:gd name="T110" fmla="*/ 746 w 912"/>
                  <a:gd name="T111" fmla="*/ 212 h 652"/>
                  <a:gd name="T112" fmla="*/ 792 w 912"/>
                  <a:gd name="T113" fmla="*/ 198 h 652"/>
                  <a:gd name="T114" fmla="*/ 856 w 912"/>
                  <a:gd name="T115" fmla="*/ 200 h 652"/>
                  <a:gd name="T116" fmla="*/ 912 w 912"/>
                  <a:gd name="T117" fmla="*/ 212 h 652"/>
                  <a:gd name="T118" fmla="*/ 860 w 912"/>
                  <a:gd name="T119" fmla="*/ 170 h 652"/>
                  <a:gd name="T120" fmla="*/ 816 w 912"/>
                  <a:gd name="T121" fmla="*/ 114 h 652"/>
                  <a:gd name="T122" fmla="*/ 810 w 912"/>
                  <a:gd name="T123" fmla="*/ 86 h 652"/>
                  <a:gd name="T124" fmla="*/ 824 w 912"/>
                  <a:gd name="T125" fmla="*/ 7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2" h="652">
                    <a:moveTo>
                      <a:pt x="824" y="72"/>
                    </a:moveTo>
                    <a:lnTo>
                      <a:pt x="824" y="72"/>
                    </a:lnTo>
                    <a:lnTo>
                      <a:pt x="812" y="66"/>
                    </a:lnTo>
                    <a:lnTo>
                      <a:pt x="800" y="60"/>
                    </a:lnTo>
                    <a:lnTo>
                      <a:pt x="786" y="52"/>
                    </a:lnTo>
                    <a:lnTo>
                      <a:pt x="772" y="42"/>
                    </a:lnTo>
                    <a:lnTo>
                      <a:pt x="760" y="30"/>
                    </a:lnTo>
                    <a:lnTo>
                      <a:pt x="750" y="16"/>
                    </a:lnTo>
                    <a:lnTo>
                      <a:pt x="748" y="8"/>
                    </a:lnTo>
                    <a:lnTo>
                      <a:pt x="746" y="0"/>
                    </a:lnTo>
                    <a:lnTo>
                      <a:pt x="26" y="0"/>
                    </a:lnTo>
                    <a:lnTo>
                      <a:pt x="26" y="0"/>
                    </a:lnTo>
                    <a:lnTo>
                      <a:pt x="14" y="12"/>
                    </a:lnTo>
                    <a:lnTo>
                      <a:pt x="0" y="24"/>
                    </a:lnTo>
                    <a:lnTo>
                      <a:pt x="0" y="208"/>
                    </a:lnTo>
                    <a:lnTo>
                      <a:pt x="0" y="208"/>
                    </a:lnTo>
                    <a:lnTo>
                      <a:pt x="4" y="220"/>
                    </a:lnTo>
                    <a:lnTo>
                      <a:pt x="6" y="232"/>
                    </a:lnTo>
                    <a:lnTo>
                      <a:pt x="4" y="246"/>
                    </a:lnTo>
                    <a:lnTo>
                      <a:pt x="0" y="262"/>
                    </a:lnTo>
                    <a:lnTo>
                      <a:pt x="0" y="384"/>
                    </a:lnTo>
                    <a:lnTo>
                      <a:pt x="0" y="384"/>
                    </a:lnTo>
                    <a:lnTo>
                      <a:pt x="8" y="388"/>
                    </a:lnTo>
                    <a:lnTo>
                      <a:pt x="14" y="396"/>
                    </a:lnTo>
                    <a:lnTo>
                      <a:pt x="20" y="402"/>
                    </a:lnTo>
                    <a:lnTo>
                      <a:pt x="22" y="412"/>
                    </a:lnTo>
                    <a:lnTo>
                      <a:pt x="28" y="430"/>
                    </a:lnTo>
                    <a:lnTo>
                      <a:pt x="28" y="448"/>
                    </a:lnTo>
                    <a:lnTo>
                      <a:pt x="28" y="466"/>
                    </a:lnTo>
                    <a:lnTo>
                      <a:pt x="26" y="480"/>
                    </a:lnTo>
                    <a:lnTo>
                      <a:pt x="22" y="494"/>
                    </a:lnTo>
                    <a:lnTo>
                      <a:pt x="22" y="494"/>
                    </a:lnTo>
                    <a:lnTo>
                      <a:pt x="34" y="490"/>
                    </a:lnTo>
                    <a:lnTo>
                      <a:pt x="44" y="492"/>
                    </a:lnTo>
                    <a:lnTo>
                      <a:pt x="52" y="496"/>
                    </a:lnTo>
                    <a:lnTo>
                      <a:pt x="60" y="504"/>
                    </a:lnTo>
                    <a:lnTo>
                      <a:pt x="66" y="516"/>
                    </a:lnTo>
                    <a:lnTo>
                      <a:pt x="70" y="528"/>
                    </a:lnTo>
                    <a:lnTo>
                      <a:pt x="80" y="560"/>
                    </a:lnTo>
                    <a:lnTo>
                      <a:pt x="84" y="592"/>
                    </a:lnTo>
                    <a:lnTo>
                      <a:pt x="88" y="620"/>
                    </a:lnTo>
                    <a:lnTo>
                      <a:pt x="90" y="650"/>
                    </a:lnTo>
                    <a:lnTo>
                      <a:pt x="90" y="650"/>
                    </a:lnTo>
                    <a:lnTo>
                      <a:pt x="100" y="620"/>
                    </a:lnTo>
                    <a:lnTo>
                      <a:pt x="110" y="596"/>
                    </a:lnTo>
                    <a:lnTo>
                      <a:pt x="122" y="574"/>
                    </a:lnTo>
                    <a:lnTo>
                      <a:pt x="134" y="556"/>
                    </a:lnTo>
                    <a:lnTo>
                      <a:pt x="146" y="540"/>
                    </a:lnTo>
                    <a:lnTo>
                      <a:pt x="158" y="528"/>
                    </a:lnTo>
                    <a:lnTo>
                      <a:pt x="170" y="518"/>
                    </a:lnTo>
                    <a:lnTo>
                      <a:pt x="180" y="510"/>
                    </a:lnTo>
                    <a:lnTo>
                      <a:pt x="192" y="504"/>
                    </a:lnTo>
                    <a:lnTo>
                      <a:pt x="202" y="500"/>
                    </a:lnTo>
                    <a:lnTo>
                      <a:pt x="220" y="496"/>
                    </a:lnTo>
                    <a:lnTo>
                      <a:pt x="230" y="494"/>
                    </a:lnTo>
                    <a:lnTo>
                      <a:pt x="234" y="494"/>
                    </a:lnTo>
                    <a:lnTo>
                      <a:pt x="234" y="494"/>
                    </a:lnTo>
                    <a:lnTo>
                      <a:pt x="234" y="484"/>
                    </a:lnTo>
                    <a:lnTo>
                      <a:pt x="236" y="468"/>
                    </a:lnTo>
                    <a:lnTo>
                      <a:pt x="244" y="430"/>
                    </a:lnTo>
                    <a:lnTo>
                      <a:pt x="256" y="390"/>
                    </a:lnTo>
                    <a:lnTo>
                      <a:pt x="264" y="362"/>
                    </a:lnTo>
                    <a:lnTo>
                      <a:pt x="264" y="362"/>
                    </a:lnTo>
                    <a:lnTo>
                      <a:pt x="268" y="354"/>
                    </a:lnTo>
                    <a:lnTo>
                      <a:pt x="270" y="352"/>
                    </a:lnTo>
                    <a:lnTo>
                      <a:pt x="274" y="352"/>
                    </a:lnTo>
                    <a:lnTo>
                      <a:pt x="276" y="354"/>
                    </a:lnTo>
                    <a:lnTo>
                      <a:pt x="282" y="362"/>
                    </a:lnTo>
                    <a:lnTo>
                      <a:pt x="284" y="366"/>
                    </a:lnTo>
                    <a:lnTo>
                      <a:pt x="284" y="366"/>
                    </a:lnTo>
                    <a:lnTo>
                      <a:pt x="282" y="378"/>
                    </a:lnTo>
                    <a:lnTo>
                      <a:pt x="284" y="392"/>
                    </a:lnTo>
                    <a:lnTo>
                      <a:pt x="290" y="424"/>
                    </a:lnTo>
                    <a:lnTo>
                      <a:pt x="298" y="458"/>
                    </a:lnTo>
                    <a:lnTo>
                      <a:pt x="310" y="492"/>
                    </a:lnTo>
                    <a:lnTo>
                      <a:pt x="332" y="550"/>
                    </a:lnTo>
                    <a:lnTo>
                      <a:pt x="342" y="574"/>
                    </a:lnTo>
                    <a:lnTo>
                      <a:pt x="342" y="574"/>
                    </a:lnTo>
                    <a:lnTo>
                      <a:pt x="356" y="542"/>
                    </a:lnTo>
                    <a:lnTo>
                      <a:pt x="370" y="516"/>
                    </a:lnTo>
                    <a:lnTo>
                      <a:pt x="382" y="498"/>
                    </a:lnTo>
                    <a:lnTo>
                      <a:pt x="394" y="488"/>
                    </a:lnTo>
                    <a:lnTo>
                      <a:pt x="400" y="486"/>
                    </a:lnTo>
                    <a:lnTo>
                      <a:pt x="406" y="484"/>
                    </a:lnTo>
                    <a:lnTo>
                      <a:pt x="412" y="484"/>
                    </a:lnTo>
                    <a:lnTo>
                      <a:pt x="416" y="484"/>
                    </a:lnTo>
                    <a:lnTo>
                      <a:pt x="426" y="490"/>
                    </a:lnTo>
                    <a:lnTo>
                      <a:pt x="434" y="498"/>
                    </a:lnTo>
                    <a:lnTo>
                      <a:pt x="442" y="508"/>
                    </a:lnTo>
                    <a:lnTo>
                      <a:pt x="448" y="520"/>
                    </a:lnTo>
                    <a:lnTo>
                      <a:pt x="458" y="546"/>
                    </a:lnTo>
                    <a:lnTo>
                      <a:pt x="464" y="566"/>
                    </a:lnTo>
                    <a:lnTo>
                      <a:pt x="466" y="574"/>
                    </a:lnTo>
                    <a:lnTo>
                      <a:pt x="466" y="574"/>
                    </a:lnTo>
                    <a:lnTo>
                      <a:pt x="474" y="558"/>
                    </a:lnTo>
                    <a:lnTo>
                      <a:pt x="478" y="550"/>
                    </a:lnTo>
                    <a:lnTo>
                      <a:pt x="484" y="546"/>
                    </a:lnTo>
                    <a:lnTo>
                      <a:pt x="488" y="544"/>
                    </a:lnTo>
                    <a:lnTo>
                      <a:pt x="494" y="542"/>
                    </a:lnTo>
                    <a:lnTo>
                      <a:pt x="506" y="540"/>
                    </a:lnTo>
                    <a:lnTo>
                      <a:pt x="518" y="544"/>
                    </a:lnTo>
                    <a:lnTo>
                      <a:pt x="530" y="552"/>
                    </a:lnTo>
                    <a:lnTo>
                      <a:pt x="544" y="562"/>
                    </a:lnTo>
                    <a:lnTo>
                      <a:pt x="556" y="572"/>
                    </a:lnTo>
                    <a:lnTo>
                      <a:pt x="580" y="600"/>
                    </a:lnTo>
                    <a:lnTo>
                      <a:pt x="600" y="626"/>
                    </a:lnTo>
                    <a:lnTo>
                      <a:pt x="618" y="652"/>
                    </a:lnTo>
                    <a:lnTo>
                      <a:pt x="618" y="652"/>
                    </a:lnTo>
                    <a:lnTo>
                      <a:pt x="616" y="648"/>
                    </a:lnTo>
                    <a:lnTo>
                      <a:pt x="616" y="648"/>
                    </a:lnTo>
                    <a:lnTo>
                      <a:pt x="618" y="652"/>
                    </a:lnTo>
                    <a:lnTo>
                      <a:pt x="618" y="652"/>
                    </a:lnTo>
                    <a:lnTo>
                      <a:pt x="606" y="622"/>
                    </a:lnTo>
                    <a:lnTo>
                      <a:pt x="596" y="590"/>
                    </a:lnTo>
                    <a:lnTo>
                      <a:pt x="588" y="556"/>
                    </a:lnTo>
                    <a:lnTo>
                      <a:pt x="586" y="538"/>
                    </a:lnTo>
                    <a:lnTo>
                      <a:pt x="584" y="522"/>
                    </a:lnTo>
                    <a:lnTo>
                      <a:pt x="586" y="508"/>
                    </a:lnTo>
                    <a:lnTo>
                      <a:pt x="590" y="496"/>
                    </a:lnTo>
                    <a:lnTo>
                      <a:pt x="596" y="488"/>
                    </a:lnTo>
                    <a:lnTo>
                      <a:pt x="602" y="484"/>
                    </a:lnTo>
                    <a:lnTo>
                      <a:pt x="606" y="482"/>
                    </a:lnTo>
                    <a:lnTo>
                      <a:pt x="614" y="480"/>
                    </a:lnTo>
                    <a:lnTo>
                      <a:pt x="620" y="480"/>
                    </a:lnTo>
                    <a:lnTo>
                      <a:pt x="640" y="484"/>
                    </a:lnTo>
                    <a:lnTo>
                      <a:pt x="640" y="484"/>
                    </a:lnTo>
                    <a:lnTo>
                      <a:pt x="634" y="476"/>
                    </a:lnTo>
                    <a:lnTo>
                      <a:pt x="620" y="460"/>
                    </a:lnTo>
                    <a:lnTo>
                      <a:pt x="606" y="438"/>
                    </a:lnTo>
                    <a:lnTo>
                      <a:pt x="600" y="426"/>
                    </a:lnTo>
                    <a:lnTo>
                      <a:pt x="594" y="414"/>
                    </a:lnTo>
                    <a:lnTo>
                      <a:pt x="592" y="402"/>
                    </a:lnTo>
                    <a:lnTo>
                      <a:pt x="594" y="392"/>
                    </a:lnTo>
                    <a:lnTo>
                      <a:pt x="596" y="386"/>
                    </a:lnTo>
                    <a:lnTo>
                      <a:pt x="600" y="382"/>
                    </a:lnTo>
                    <a:lnTo>
                      <a:pt x="604" y="378"/>
                    </a:lnTo>
                    <a:lnTo>
                      <a:pt x="610" y="376"/>
                    </a:lnTo>
                    <a:lnTo>
                      <a:pt x="624" y="372"/>
                    </a:lnTo>
                    <a:lnTo>
                      <a:pt x="646" y="370"/>
                    </a:lnTo>
                    <a:lnTo>
                      <a:pt x="674" y="374"/>
                    </a:lnTo>
                    <a:lnTo>
                      <a:pt x="710" y="380"/>
                    </a:lnTo>
                    <a:lnTo>
                      <a:pt x="710" y="380"/>
                    </a:lnTo>
                    <a:lnTo>
                      <a:pt x="696" y="358"/>
                    </a:lnTo>
                    <a:lnTo>
                      <a:pt x="660" y="308"/>
                    </a:lnTo>
                    <a:lnTo>
                      <a:pt x="638" y="278"/>
                    </a:lnTo>
                    <a:lnTo>
                      <a:pt x="616" y="252"/>
                    </a:lnTo>
                    <a:lnTo>
                      <a:pt x="592" y="230"/>
                    </a:lnTo>
                    <a:lnTo>
                      <a:pt x="582" y="220"/>
                    </a:lnTo>
                    <a:lnTo>
                      <a:pt x="572" y="214"/>
                    </a:lnTo>
                    <a:lnTo>
                      <a:pt x="572" y="214"/>
                    </a:lnTo>
                    <a:lnTo>
                      <a:pt x="568" y="210"/>
                    </a:lnTo>
                    <a:lnTo>
                      <a:pt x="564" y="202"/>
                    </a:lnTo>
                    <a:lnTo>
                      <a:pt x="564" y="198"/>
                    </a:lnTo>
                    <a:lnTo>
                      <a:pt x="566" y="196"/>
                    </a:lnTo>
                    <a:lnTo>
                      <a:pt x="570" y="194"/>
                    </a:lnTo>
                    <a:lnTo>
                      <a:pt x="578" y="196"/>
                    </a:lnTo>
                    <a:lnTo>
                      <a:pt x="578" y="196"/>
                    </a:lnTo>
                    <a:lnTo>
                      <a:pt x="606" y="204"/>
                    </a:lnTo>
                    <a:lnTo>
                      <a:pt x="646" y="218"/>
                    </a:lnTo>
                    <a:lnTo>
                      <a:pt x="682" y="232"/>
                    </a:lnTo>
                    <a:lnTo>
                      <a:pt x="696" y="240"/>
                    </a:lnTo>
                    <a:lnTo>
                      <a:pt x="704" y="246"/>
                    </a:lnTo>
                    <a:lnTo>
                      <a:pt x="704" y="246"/>
                    </a:lnTo>
                    <a:lnTo>
                      <a:pt x="706" y="244"/>
                    </a:lnTo>
                    <a:lnTo>
                      <a:pt x="714" y="234"/>
                    </a:lnTo>
                    <a:lnTo>
                      <a:pt x="726" y="222"/>
                    </a:lnTo>
                    <a:lnTo>
                      <a:pt x="736" y="216"/>
                    </a:lnTo>
                    <a:lnTo>
                      <a:pt x="746" y="212"/>
                    </a:lnTo>
                    <a:lnTo>
                      <a:pt x="760" y="206"/>
                    </a:lnTo>
                    <a:lnTo>
                      <a:pt x="774" y="202"/>
                    </a:lnTo>
                    <a:lnTo>
                      <a:pt x="792" y="198"/>
                    </a:lnTo>
                    <a:lnTo>
                      <a:pt x="810" y="198"/>
                    </a:lnTo>
                    <a:lnTo>
                      <a:pt x="832" y="198"/>
                    </a:lnTo>
                    <a:lnTo>
                      <a:pt x="856" y="200"/>
                    </a:lnTo>
                    <a:lnTo>
                      <a:pt x="882" y="206"/>
                    </a:lnTo>
                    <a:lnTo>
                      <a:pt x="912" y="214"/>
                    </a:lnTo>
                    <a:lnTo>
                      <a:pt x="912" y="212"/>
                    </a:lnTo>
                    <a:lnTo>
                      <a:pt x="912" y="212"/>
                    </a:lnTo>
                    <a:lnTo>
                      <a:pt x="882" y="188"/>
                    </a:lnTo>
                    <a:lnTo>
                      <a:pt x="860" y="170"/>
                    </a:lnTo>
                    <a:lnTo>
                      <a:pt x="838" y="148"/>
                    </a:lnTo>
                    <a:lnTo>
                      <a:pt x="822" y="126"/>
                    </a:lnTo>
                    <a:lnTo>
                      <a:pt x="816" y="114"/>
                    </a:lnTo>
                    <a:lnTo>
                      <a:pt x="810" y="104"/>
                    </a:lnTo>
                    <a:lnTo>
                      <a:pt x="810" y="94"/>
                    </a:lnTo>
                    <a:lnTo>
                      <a:pt x="810" y="86"/>
                    </a:lnTo>
                    <a:lnTo>
                      <a:pt x="816" y="78"/>
                    </a:lnTo>
                    <a:lnTo>
                      <a:pt x="824" y="72"/>
                    </a:lnTo>
                    <a:lnTo>
                      <a:pt x="824" y="72"/>
                    </a:lnTo>
                    <a:close/>
                  </a:path>
                </a:pathLst>
              </a:custGeom>
              <a:solidFill>
                <a:schemeClr val="accent1">
                  <a:alpha val="1000"/>
                </a:schemeClr>
              </a:solidFill>
              <a:ln>
                <a:noFill/>
              </a:ln>
              <a:effectLst>
                <a:glow rad="508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74" name="Freeform 35"/>
              <p:cNvSpPr>
                <a:spLocks noChangeAspect="1"/>
              </p:cNvSpPr>
              <p:nvPr/>
            </p:nvSpPr>
            <p:spPr bwMode="auto">
              <a:xfrm>
                <a:off x="8350389" y="11466"/>
                <a:ext cx="793611" cy="554378"/>
              </a:xfrm>
              <a:custGeom>
                <a:avLst/>
                <a:gdLst>
                  <a:gd name="T0" fmla="*/ 126 w 690"/>
                  <a:gd name="T1" fmla="*/ 0 h 482"/>
                  <a:gd name="T2" fmla="*/ 64 w 690"/>
                  <a:gd name="T3" fmla="*/ 56 h 482"/>
                  <a:gd name="T4" fmla="*/ 0 w 690"/>
                  <a:gd name="T5" fmla="*/ 94 h 482"/>
                  <a:gd name="T6" fmla="*/ 90 w 690"/>
                  <a:gd name="T7" fmla="*/ 82 h 482"/>
                  <a:gd name="T8" fmla="*/ 130 w 690"/>
                  <a:gd name="T9" fmla="*/ 86 h 482"/>
                  <a:gd name="T10" fmla="*/ 152 w 690"/>
                  <a:gd name="T11" fmla="*/ 96 h 482"/>
                  <a:gd name="T12" fmla="*/ 158 w 690"/>
                  <a:gd name="T13" fmla="*/ 114 h 482"/>
                  <a:gd name="T14" fmla="*/ 144 w 690"/>
                  <a:gd name="T15" fmla="*/ 152 h 482"/>
                  <a:gd name="T16" fmla="*/ 86 w 690"/>
                  <a:gd name="T17" fmla="*/ 216 h 482"/>
                  <a:gd name="T18" fmla="*/ 96 w 690"/>
                  <a:gd name="T19" fmla="*/ 222 h 482"/>
                  <a:gd name="T20" fmla="*/ 136 w 690"/>
                  <a:gd name="T21" fmla="*/ 226 h 482"/>
                  <a:gd name="T22" fmla="*/ 152 w 690"/>
                  <a:gd name="T23" fmla="*/ 248 h 482"/>
                  <a:gd name="T24" fmla="*/ 150 w 690"/>
                  <a:gd name="T25" fmla="*/ 292 h 482"/>
                  <a:gd name="T26" fmla="*/ 152 w 690"/>
                  <a:gd name="T27" fmla="*/ 308 h 482"/>
                  <a:gd name="T28" fmla="*/ 170 w 690"/>
                  <a:gd name="T29" fmla="*/ 320 h 482"/>
                  <a:gd name="T30" fmla="*/ 180 w 690"/>
                  <a:gd name="T31" fmla="*/ 362 h 482"/>
                  <a:gd name="T32" fmla="*/ 178 w 690"/>
                  <a:gd name="T33" fmla="*/ 428 h 482"/>
                  <a:gd name="T34" fmla="*/ 198 w 690"/>
                  <a:gd name="T35" fmla="*/ 392 h 482"/>
                  <a:gd name="T36" fmla="*/ 228 w 690"/>
                  <a:gd name="T37" fmla="*/ 354 h 482"/>
                  <a:gd name="T38" fmla="*/ 258 w 690"/>
                  <a:gd name="T39" fmla="*/ 336 h 482"/>
                  <a:gd name="T40" fmla="*/ 298 w 690"/>
                  <a:gd name="T41" fmla="*/ 330 h 482"/>
                  <a:gd name="T42" fmla="*/ 300 w 690"/>
                  <a:gd name="T43" fmla="*/ 312 h 482"/>
                  <a:gd name="T44" fmla="*/ 332 w 690"/>
                  <a:gd name="T45" fmla="*/ 238 h 482"/>
                  <a:gd name="T46" fmla="*/ 340 w 690"/>
                  <a:gd name="T47" fmla="*/ 232 h 482"/>
                  <a:gd name="T48" fmla="*/ 344 w 690"/>
                  <a:gd name="T49" fmla="*/ 242 h 482"/>
                  <a:gd name="T50" fmla="*/ 344 w 690"/>
                  <a:gd name="T51" fmla="*/ 284 h 482"/>
                  <a:gd name="T52" fmla="*/ 362 w 690"/>
                  <a:gd name="T53" fmla="*/ 380 h 482"/>
                  <a:gd name="T54" fmla="*/ 380 w 690"/>
                  <a:gd name="T55" fmla="*/ 376 h 482"/>
                  <a:gd name="T56" fmla="*/ 414 w 690"/>
                  <a:gd name="T57" fmla="*/ 342 h 482"/>
                  <a:gd name="T58" fmla="*/ 436 w 690"/>
                  <a:gd name="T59" fmla="*/ 346 h 482"/>
                  <a:gd name="T60" fmla="*/ 448 w 690"/>
                  <a:gd name="T61" fmla="*/ 370 h 482"/>
                  <a:gd name="T62" fmla="*/ 458 w 690"/>
                  <a:gd name="T63" fmla="*/ 410 h 482"/>
                  <a:gd name="T64" fmla="*/ 480 w 690"/>
                  <a:gd name="T65" fmla="*/ 388 h 482"/>
                  <a:gd name="T66" fmla="*/ 506 w 690"/>
                  <a:gd name="T67" fmla="*/ 400 h 482"/>
                  <a:gd name="T68" fmla="*/ 536 w 690"/>
                  <a:gd name="T69" fmla="*/ 440 h 482"/>
                  <a:gd name="T70" fmla="*/ 558 w 690"/>
                  <a:gd name="T71" fmla="*/ 482 h 482"/>
                  <a:gd name="T72" fmla="*/ 560 w 690"/>
                  <a:gd name="T73" fmla="*/ 480 h 482"/>
                  <a:gd name="T74" fmla="*/ 548 w 690"/>
                  <a:gd name="T75" fmla="*/ 434 h 482"/>
                  <a:gd name="T76" fmla="*/ 546 w 690"/>
                  <a:gd name="T77" fmla="*/ 384 h 482"/>
                  <a:gd name="T78" fmla="*/ 558 w 690"/>
                  <a:gd name="T79" fmla="*/ 360 h 482"/>
                  <a:gd name="T80" fmla="*/ 590 w 690"/>
                  <a:gd name="T81" fmla="*/ 362 h 482"/>
                  <a:gd name="T82" fmla="*/ 570 w 690"/>
                  <a:gd name="T83" fmla="*/ 326 h 482"/>
                  <a:gd name="T84" fmla="*/ 564 w 690"/>
                  <a:gd name="T85" fmla="*/ 298 h 482"/>
                  <a:gd name="T86" fmla="*/ 578 w 690"/>
                  <a:gd name="T87" fmla="*/ 280 h 482"/>
                  <a:gd name="T88" fmla="*/ 626 w 690"/>
                  <a:gd name="T89" fmla="*/ 286 h 482"/>
                  <a:gd name="T90" fmla="*/ 644 w 690"/>
                  <a:gd name="T91" fmla="*/ 276 h 482"/>
                  <a:gd name="T92" fmla="*/ 596 w 690"/>
                  <a:gd name="T93" fmla="*/ 192 h 482"/>
                  <a:gd name="T94" fmla="*/ 566 w 690"/>
                  <a:gd name="T95" fmla="*/ 160 h 482"/>
                  <a:gd name="T96" fmla="*/ 564 w 690"/>
                  <a:gd name="T97" fmla="*/ 148 h 482"/>
                  <a:gd name="T98" fmla="*/ 574 w 690"/>
                  <a:gd name="T99" fmla="*/ 148 h 482"/>
                  <a:gd name="T100" fmla="*/ 644 w 690"/>
                  <a:gd name="T101" fmla="*/ 184 h 482"/>
                  <a:gd name="T102" fmla="*/ 660 w 690"/>
                  <a:gd name="T103" fmla="*/ 196 h 482"/>
                  <a:gd name="T104" fmla="*/ 690 w 690"/>
                  <a:gd name="T105" fmla="*/ 17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0" h="482">
                    <a:moveTo>
                      <a:pt x="690" y="0"/>
                    </a:moveTo>
                    <a:lnTo>
                      <a:pt x="126" y="0"/>
                    </a:lnTo>
                    <a:lnTo>
                      <a:pt x="126" y="0"/>
                    </a:lnTo>
                    <a:lnTo>
                      <a:pt x="106" y="22"/>
                    </a:lnTo>
                    <a:lnTo>
                      <a:pt x="84" y="40"/>
                    </a:lnTo>
                    <a:lnTo>
                      <a:pt x="64" y="56"/>
                    </a:lnTo>
                    <a:lnTo>
                      <a:pt x="44" y="70"/>
                    </a:lnTo>
                    <a:lnTo>
                      <a:pt x="12" y="88"/>
                    </a:lnTo>
                    <a:lnTo>
                      <a:pt x="0" y="94"/>
                    </a:lnTo>
                    <a:lnTo>
                      <a:pt x="0" y="94"/>
                    </a:lnTo>
                    <a:lnTo>
                      <a:pt x="50" y="86"/>
                    </a:lnTo>
                    <a:lnTo>
                      <a:pt x="90" y="82"/>
                    </a:lnTo>
                    <a:lnTo>
                      <a:pt x="106" y="82"/>
                    </a:lnTo>
                    <a:lnTo>
                      <a:pt x="120" y="84"/>
                    </a:lnTo>
                    <a:lnTo>
                      <a:pt x="130" y="86"/>
                    </a:lnTo>
                    <a:lnTo>
                      <a:pt x="140" y="88"/>
                    </a:lnTo>
                    <a:lnTo>
                      <a:pt x="146" y="92"/>
                    </a:lnTo>
                    <a:lnTo>
                      <a:pt x="152" y="96"/>
                    </a:lnTo>
                    <a:lnTo>
                      <a:pt x="156" y="102"/>
                    </a:lnTo>
                    <a:lnTo>
                      <a:pt x="158" y="108"/>
                    </a:lnTo>
                    <a:lnTo>
                      <a:pt x="158" y="114"/>
                    </a:lnTo>
                    <a:lnTo>
                      <a:pt x="158" y="122"/>
                    </a:lnTo>
                    <a:lnTo>
                      <a:pt x="152" y="136"/>
                    </a:lnTo>
                    <a:lnTo>
                      <a:pt x="144" y="152"/>
                    </a:lnTo>
                    <a:lnTo>
                      <a:pt x="132" y="168"/>
                    </a:lnTo>
                    <a:lnTo>
                      <a:pt x="108" y="196"/>
                    </a:lnTo>
                    <a:lnTo>
                      <a:pt x="86" y="216"/>
                    </a:lnTo>
                    <a:lnTo>
                      <a:pt x="78" y="224"/>
                    </a:lnTo>
                    <a:lnTo>
                      <a:pt x="78" y="224"/>
                    </a:lnTo>
                    <a:lnTo>
                      <a:pt x="96" y="222"/>
                    </a:lnTo>
                    <a:lnTo>
                      <a:pt x="114" y="220"/>
                    </a:lnTo>
                    <a:lnTo>
                      <a:pt x="126" y="222"/>
                    </a:lnTo>
                    <a:lnTo>
                      <a:pt x="136" y="226"/>
                    </a:lnTo>
                    <a:lnTo>
                      <a:pt x="144" y="232"/>
                    </a:lnTo>
                    <a:lnTo>
                      <a:pt x="148" y="240"/>
                    </a:lnTo>
                    <a:lnTo>
                      <a:pt x="152" y="248"/>
                    </a:lnTo>
                    <a:lnTo>
                      <a:pt x="154" y="258"/>
                    </a:lnTo>
                    <a:lnTo>
                      <a:pt x="154" y="276"/>
                    </a:lnTo>
                    <a:lnTo>
                      <a:pt x="150" y="292"/>
                    </a:lnTo>
                    <a:lnTo>
                      <a:pt x="144" y="310"/>
                    </a:lnTo>
                    <a:lnTo>
                      <a:pt x="144" y="310"/>
                    </a:lnTo>
                    <a:lnTo>
                      <a:pt x="152" y="308"/>
                    </a:lnTo>
                    <a:lnTo>
                      <a:pt x="160" y="310"/>
                    </a:lnTo>
                    <a:lnTo>
                      <a:pt x="166" y="314"/>
                    </a:lnTo>
                    <a:lnTo>
                      <a:pt x="170" y="320"/>
                    </a:lnTo>
                    <a:lnTo>
                      <a:pt x="174" y="330"/>
                    </a:lnTo>
                    <a:lnTo>
                      <a:pt x="176" y="340"/>
                    </a:lnTo>
                    <a:lnTo>
                      <a:pt x="180" y="362"/>
                    </a:lnTo>
                    <a:lnTo>
                      <a:pt x="180" y="386"/>
                    </a:lnTo>
                    <a:lnTo>
                      <a:pt x="180" y="408"/>
                    </a:lnTo>
                    <a:lnTo>
                      <a:pt x="178" y="428"/>
                    </a:lnTo>
                    <a:lnTo>
                      <a:pt x="178" y="428"/>
                    </a:lnTo>
                    <a:lnTo>
                      <a:pt x="188" y="408"/>
                    </a:lnTo>
                    <a:lnTo>
                      <a:pt x="198" y="392"/>
                    </a:lnTo>
                    <a:lnTo>
                      <a:pt x="208" y="376"/>
                    </a:lnTo>
                    <a:lnTo>
                      <a:pt x="218" y="364"/>
                    </a:lnTo>
                    <a:lnTo>
                      <a:pt x="228" y="354"/>
                    </a:lnTo>
                    <a:lnTo>
                      <a:pt x="238" y="346"/>
                    </a:lnTo>
                    <a:lnTo>
                      <a:pt x="248" y="340"/>
                    </a:lnTo>
                    <a:lnTo>
                      <a:pt x="258" y="336"/>
                    </a:lnTo>
                    <a:lnTo>
                      <a:pt x="274" y="332"/>
                    </a:lnTo>
                    <a:lnTo>
                      <a:pt x="286" y="330"/>
                    </a:lnTo>
                    <a:lnTo>
                      <a:pt x="298" y="330"/>
                    </a:lnTo>
                    <a:lnTo>
                      <a:pt x="298" y="330"/>
                    </a:lnTo>
                    <a:lnTo>
                      <a:pt x="298" y="322"/>
                    </a:lnTo>
                    <a:lnTo>
                      <a:pt x="300" y="312"/>
                    </a:lnTo>
                    <a:lnTo>
                      <a:pt x="310" y="284"/>
                    </a:lnTo>
                    <a:lnTo>
                      <a:pt x="332" y="238"/>
                    </a:lnTo>
                    <a:lnTo>
                      <a:pt x="332" y="238"/>
                    </a:lnTo>
                    <a:lnTo>
                      <a:pt x="334" y="232"/>
                    </a:lnTo>
                    <a:lnTo>
                      <a:pt x="336" y="230"/>
                    </a:lnTo>
                    <a:lnTo>
                      <a:pt x="340" y="232"/>
                    </a:lnTo>
                    <a:lnTo>
                      <a:pt x="342" y="234"/>
                    </a:lnTo>
                    <a:lnTo>
                      <a:pt x="344" y="240"/>
                    </a:lnTo>
                    <a:lnTo>
                      <a:pt x="344" y="242"/>
                    </a:lnTo>
                    <a:lnTo>
                      <a:pt x="344" y="242"/>
                    </a:lnTo>
                    <a:lnTo>
                      <a:pt x="342" y="262"/>
                    </a:lnTo>
                    <a:lnTo>
                      <a:pt x="344" y="284"/>
                    </a:lnTo>
                    <a:lnTo>
                      <a:pt x="346" y="310"/>
                    </a:lnTo>
                    <a:lnTo>
                      <a:pt x="352" y="336"/>
                    </a:lnTo>
                    <a:lnTo>
                      <a:pt x="362" y="380"/>
                    </a:lnTo>
                    <a:lnTo>
                      <a:pt x="366" y="398"/>
                    </a:lnTo>
                    <a:lnTo>
                      <a:pt x="366" y="398"/>
                    </a:lnTo>
                    <a:lnTo>
                      <a:pt x="380" y="376"/>
                    </a:lnTo>
                    <a:lnTo>
                      <a:pt x="392" y="360"/>
                    </a:lnTo>
                    <a:lnTo>
                      <a:pt x="404" y="348"/>
                    </a:lnTo>
                    <a:lnTo>
                      <a:pt x="414" y="342"/>
                    </a:lnTo>
                    <a:lnTo>
                      <a:pt x="422" y="340"/>
                    </a:lnTo>
                    <a:lnTo>
                      <a:pt x="430" y="340"/>
                    </a:lnTo>
                    <a:lnTo>
                      <a:pt x="436" y="346"/>
                    </a:lnTo>
                    <a:lnTo>
                      <a:pt x="440" y="352"/>
                    </a:lnTo>
                    <a:lnTo>
                      <a:pt x="446" y="360"/>
                    </a:lnTo>
                    <a:lnTo>
                      <a:pt x="448" y="370"/>
                    </a:lnTo>
                    <a:lnTo>
                      <a:pt x="454" y="388"/>
                    </a:lnTo>
                    <a:lnTo>
                      <a:pt x="458" y="410"/>
                    </a:lnTo>
                    <a:lnTo>
                      <a:pt x="458" y="410"/>
                    </a:lnTo>
                    <a:lnTo>
                      <a:pt x="464" y="398"/>
                    </a:lnTo>
                    <a:lnTo>
                      <a:pt x="472" y="392"/>
                    </a:lnTo>
                    <a:lnTo>
                      <a:pt x="480" y="388"/>
                    </a:lnTo>
                    <a:lnTo>
                      <a:pt x="488" y="390"/>
                    </a:lnTo>
                    <a:lnTo>
                      <a:pt x="496" y="394"/>
                    </a:lnTo>
                    <a:lnTo>
                      <a:pt x="506" y="400"/>
                    </a:lnTo>
                    <a:lnTo>
                      <a:pt x="514" y="408"/>
                    </a:lnTo>
                    <a:lnTo>
                      <a:pt x="522" y="418"/>
                    </a:lnTo>
                    <a:lnTo>
                      <a:pt x="536" y="440"/>
                    </a:lnTo>
                    <a:lnTo>
                      <a:pt x="548" y="460"/>
                    </a:lnTo>
                    <a:lnTo>
                      <a:pt x="558" y="482"/>
                    </a:lnTo>
                    <a:lnTo>
                      <a:pt x="558" y="482"/>
                    </a:lnTo>
                    <a:lnTo>
                      <a:pt x="558" y="478"/>
                    </a:lnTo>
                    <a:lnTo>
                      <a:pt x="558" y="478"/>
                    </a:lnTo>
                    <a:lnTo>
                      <a:pt x="560" y="480"/>
                    </a:lnTo>
                    <a:lnTo>
                      <a:pt x="560" y="480"/>
                    </a:lnTo>
                    <a:lnTo>
                      <a:pt x="554" y="458"/>
                    </a:lnTo>
                    <a:lnTo>
                      <a:pt x="548" y="434"/>
                    </a:lnTo>
                    <a:lnTo>
                      <a:pt x="546" y="408"/>
                    </a:lnTo>
                    <a:lnTo>
                      <a:pt x="546" y="396"/>
                    </a:lnTo>
                    <a:lnTo>
                      <a:pt x="546" y="384"/>
                    </a:lnTo>
                    <a:lnTo>
                      <a:pt x="550" y="374"/>
                    </a:lnTo>
                    <a:lnTo>
                      <a:pt x="554" y="366"/>
                    </a:lnTo>
                    <a:lnTo>
                      <a:pt x="558" y="360"/>
                    </a:lnTo>
                    <a:lnTo>
                      <a:pt x="566" y="356"/>
                    </a:lnTo>
                    <a:lnTo>
                      <a:pt x="578" y="356"/>
                    </a:lnTo>
                    <a:lnTo>
                      <a:pt x="590" y="362"/>
                    </a:lnTo>
                    <a:lnTo>
                      <a:pt x="590" y="362"/>
                    </a:lnTo>
                    <a:lnTo>
                      <a:pt x="578" y="342"/>
                    </a:lnTo>
                    <a:lnTo>
                      <a:pt x="570" y="326"/>
                    </a:lnTo>
                    <a:lnTo>
                      <a:pt x="566" y="316"/>
                    </a:lnTo>
                    <a:lnTo>
                      <a:pt x="564" y="306"/>
                    </a:lnTo>
                    <a:lnTo>
                      <a:pt x="564" y="298"/>
                    </a:lnTo>
                    <a:lnTo>
                      <a:pt x="566" y="290"/>
                    </a:lnTo>
                    <a:lnTo>
                      <a:pt x="570" y="284"/>
                    </a:lnTo>
                    <a:lnTo>
                      <a:pt x="578" y="280"/>
                    </a:lnTo>
                    <a:lnTo>
                      <a:pt x="590" y="280"/>
                    </a:lnTo>
                    <a:lnTo>
                      <a:pt x="606" y="280"/>
                    </a:lnTo>
                    <a:lnTo>
                      <a:pt x="626" y="286"/>
                    </a:lnTo>
                    <a:lnTo>
                      <a:pt x="652" y="294"/>
                    </a:lnTo>
                    <a:lnTo>
                      <a:pt x="652" y="294"/>
                    </a:lnTo>
                    <a:lnTo>
                      <a:pt x="644" y="276"/>
                    </a:lnTo>
                    <a:lnTo>
                      <a:pt x="622" y="236"/>
                    </a:lnTo>
                    <a:lnTo>
                      <a:pt x="610" y="214"/>
                    </a:lnTo>
                    <a:lnTo>
                      <a:pt x="596" y="192"/>
                    </a:lnTo>
                    <a:lnTo>
                      <a:pt x="580" y="174"/>
                    </a:lnTo>
                    <a:lnTo>
                      <a:pt x="566" y="160"/>
                    </a:lnTo>
                    <a:lnTo>
                      <a:pt x="566" y="160"/>
                    </a:lnTo>
                    <a:lnTo>
                      <a:pt x="566" y="158"/>
                    </a:lnTo>
                    <a:lnTo>
                      <a:pt x="564" y="152"/>
                    </a:lnTo>
                    <a:lnTo>
                      <a:pt x="564" y="148"/>
                    </a:lnTo>
                    <a:lnTo>
                      <a:pt x="564" y="146"/>
                    </a:lnTo>
                    <a:lnTo>
                      <a:pt x="568" y="146"/>
                    </a:lnTo>
                    <a:lnTo>
                      <a:pt x="574" y="148"/>
                    </a:lnTo>
                    <a:lnTo>
                      <a:pt x="574" y="148"/>
                    </a:lnTo>
                    <a:lnTo>
                      <a:pt x="620" y="170"/>
                    </a:lnTo>
                    <a:lnTo>
                      <a:pt x="644" y="184"/>
                    </a:lnTo>
                    <a:lnTo>
                      <a:pt x="654" y="192"/>
                    </a:lnTo>
                    <a:lnTo>
                      <a:pt x="660" y="196"/>
                    </a:lnTo>
                    <a:lnTo>
                      <a:pt x="660" y="196"/>
                    </a:lnTo>
                    <a:lnTo>
                      <a:pt x="666" y="190"/>
                    </a:lnTo>
                    <a:lnTo>
                      <a:pt x="676" y="182"/>
                    </a:lnTo>
                    <a:lnTo>
                      <a:pt x="690" y="176"/>
                    </a:lnTo>
                    <a:lnTo>
                      <a:pt x="690" y="0"/>
                    </a:lnTo>
                    <a:close/>
                  </a:path>
                </a:pathLst>
              </a:custGeom>
              <a:solidFill>
                <a:schemeClr val="accent1">
                  <a:alpha val="1000"/>
                </a:schemeClr>
              </a:solidFill>
              <a:ln>
                <a:noFill/>
              </a:ln>
              <a:effectLst>
                <a:glow rad="508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sp>
            <p:nvSpPr>
              <p:cNvPr id="75" name="Freeform 31"/>
              <p:cNvSpPr>
                <a:spLocks noChangeAspect="1"/>
              </p:cNvSpPr>
              <p:nvPr/>
            </p:nvSpPr>
            <p:spPr bwMode="auto">
              <a:xfrm>
                <a:off x="6973892" y="6209551"/>
                <a:ext cx="1162575" cy="647993"/>
              </a:xfrm>
              <a:custGeom>
                <a:avLst/>
                <a:gdLst>
                  <a:gd name="T0" fmla="*/ 686 w 976"/>
                  <a:gd name="T1" fmla="*/ 250 h 544"/>
                  <a:gd name="T2" fmla="*/ 592 w 976"/>
                  <a:gd name="T3" fmla="*/ 242 h 544"/>
                  <a:gd name="T4" fmla="*/ 536 w 976"/>
                  <a:gd name="T5" fmla="*/ 262 h 544"/>
                  <a:gd name="T6" fmla="*/ 506 w 976"/>
                  <a:gd name="T7" fmla="*/ 288 h 544"/>
                  <a:gd name="T8" fmla="*/ 492 w 976"/>
                  <a:gd name="T9" fmla="*/ 292 h 544"/>
                  <a:gd name="T10" fmla="*/ 514 w 976"/>
                  <a:gd name="T11" fmla="*/ 248 h 544"/>
                  <a:gd name="T12" fmla="*/ 560 w 976"/>
                  <a:gd name="T13" fmla="*/ 124 h 544"/>
                  <a:gd name="T14" fmla="*/ 566 w 976"/>
                  <a:gd name="T15" fmla="*/ 34 h 544"/>
                  <a:gd name="T16" fmla="*/ 524 w 976"/>
                  <a:gd name="T17" fmla="*/ 32 h 544"/>
                  <a:gd name="T18" fmla="*/ 452 w 976"/>
                  <a:gd name="T19" fmla="*/ 98 h 544"/>
                  <a:gd name="T20" fmla="*/ 412 w 976"/>
                  <a:gd name="T21" fmla="*/ 174 h 544"/>
                  <a:gd name="T22" fmla="*/ 392 w 976"/>
                  <a:gd name="T23" fmla="*/ 152 h 544"/>
                  <a:gd name="T24" fmla="*/ 374 w 976"/>
                  <a:gd name="T25" fmla="*/ 148 h 544"/>
                  <a:gd name="T26" fmla="*/ 366 w 976"/>
                  <a:gd name="T27" fmla="*/ 170 h 544"/>
                  <a:gd name="T28" fmla="*/ 380 w 976"/>
                  <a:gd name="T29" fmla="*/ 242 h 544"/>
                  <a:gd name="T30" fmla="*/ 380 w 976"/>
                  <a:gd name="T31" fmla="*/ 302 h 544"/>
                  <a:gd name="T32" fmla="*/ 306 w 976"/>
                  <a:gd name="T33" fmla="*/ 126 h 544"/>
                  <a:gd name="T34" fmla="*/ 296 w 976"/>
                  <a:gd name="T35" fmla="*/ 44 h 544"/>
                  <a:gd name="T36" fmla="*/ 306 w 976"/>
                  <a:gd name="T37" fmla="*/ 10 h 544"/>
                  <a:gd name="T38" fmla="*/ 298 w 976"/>
                  <a:gd name="T39" fmla="*/ 0 h 544"/>
                  <a:gd name="T40" fmla="*/ 266 w 976"/>
                  <a:gd name="T41" fmla="*/ 8 h 544"/>
                  <a:gd name="T42" fmla="*/ 252 w 976"/>
                  <a:gd name="T43" fmla="*/ 26 h 544"/>
                  <a:gd name="T44" fmla="*/ 242 w 976"/>
                  <a:gd name="T45" fmla="*/ 40 h 544"/>
                  <a:gd name="T46" fmla="*/ 264 w 976"/>
                  <a:gd name="T47" fmla="*/ 138 h 544"/>
                  <a:gd name="T48" fmla="*/ 342 w 976"/>
                  <a:gd name="T49" fmla="*/ 322 h 544"/>
                  <a:gd name="T50" fmla="*/ 280 w 976"/>
                  <a:gd name="T51" fmla="*/ 272 h 544"/>
                  <a:gd name="T52" fmla="*/ 242 w 976"/>
                  <a:gd name="T53" fmla="*/ 232 h 544"/>
                  <a:gd name="T54" fmla="*/ 220 w 976"/>
                  <a:gd name="T55" fmla="*/ 228 h 544"/>
                  <a:gd name="T56" fmla="*/ 214 w 976"/>
                  <a:gd name="T57" fmla="*/ 252 h 544"/>
                  <a:gd name="T58" fmla="*/ 198 w 976"/>
                  <a:gd name="T59" fmla="*/ 268 h 544"/>
                  <a:gd name="T60" fmla="*/ 116 w 976"/>
                  <a:gd name="T61" fmla="*/ 264 h 544"/>
                  <a:gd name="T62" fmla="*/ 18 w 976"/>
                  <a:gd name="T63" fmla="*/ 292 h 544"/>
                  <a:gd name="T64" fmla="*/ 36 w 976"/>
                  <a:gd name="T65" fmla="*/ 332 h 544"/>
                  <a:gd name="T66" fmla="*/ 116 w 976"/>
                  <a:gd name="T67" fmla="*/ 374 h 544"/>
                  <a:gd name="T68" fmla="*/ 260 w 976"/>
                  <a:gd name="T69" fmla="*/ 404 h 544"/>
                  <a:gd name="T70" fmla="*/ 270 w 976"/>
                  <a:gd name="T71" fmla="*/ 408 h 544"/>
                  <a:gd name="T72" fmla="*/ 260 w 976"/>
                  <a:gd name="T73" fmla="*/ 416 h 544"/>
                  <a:gd name="T74" fmla="*/ 200 w 976"/>
                  <a:gd name="T75" fmla="*/ 438 h 544"/>
                  <a:gd name="T76" fmla="*/ 154 w 976"/>
                  <a:gd name="T77" fmla="*/ 484 h 544"/>
                  <a:gd name="T78" fmla="*/ 652 w 976"/>
                  <a:gd name="T79" fmla="*/ 544 h 544"/>
                  <a:gd name="T80" fmla="*/ 612 w 976"/>
                  <a:gd name="T81" fmla="*/ 484 h 544"/>
                  <a:gd name="T82" fmla="*/ 560 w 976"/>
                  <a:gd name="T83" fmla="*/ 448 h 544"/>
                  <a:gd name="T84" fmla="*/ 556 w 976"/>
                  <a:gd name="T85" fmla="*/ 440 h 544"/>
                  <a:gd name="T86" fmla="*/ 564 w 976"/>
                  <a:gd name="T87" fmla="*/ 438 h 544"/>
                  <a:gd name="T88" fmla="*/ 676 w 976"/>
                  <a:gd name="T89" fmla="*/ 454 h 544"/>
                  <a:gd name="T90" fmla="*/ 750 w 976"/>
                  <a:gd name="T91" fmla="*/ 442 h 544"/>
                  <a:gd name="T92" fmla="*/ 870 w 976"/>
                  <a:gd name="T93" fmla="*/ 392 h 544"/>
                  <a:gd name="T94" fmla="*/ 966 w 976"/>
                  <a:gd name="T95" fmla="*/ 334 h 544"/>
                  <a:gd name="T96" fmla="*/ 860 w 976"/>
                  <a:gd name="T97" fmla="*/ 316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76" h="544">
                    <a:moveTo>
                      <a:pt x="748" y="274"/>
                    </a:moveTo>
                    <a:lnTo>
                      <a:pt x="748" y="274"/>
                    </a:lnTo>
                    <a:lnTo>
                      <a:pt x="716" y="260"/>
                    </a:lnTo>
                    <a:lnTo>
                      <a:pt x="686" y="250"/>
                    </a:lnTo>
                    <a:lnTo>
                      <a:pt x="660" y="244"/>
                    </a:lnTo>
                    <a:lnTo>
                      <a:pt x="634" y="242"/>
                    </a:lnTo>
                    <a:lnTo>
                      <a:pt x="612" y="240"/>
                    </a:lnTo>
                    <a:lnTo>
                      <a:pt x="592" y="242"/>
                    </a:lnTo>
                    <a:lnTo>
                      <a:pt x="574" y="246"/>
                    </a:lnTo>
                    <a:lnTo>
                      <a:pt x="560" y="250"/>
                    </a:lnTo>
                    <a:lnTo>
                      <a:pt x="546" y="256"/>
                    </a:lnTo>
                    <a:lnTo>
                      <a:pt x="536" y="262"/>
                    </a:lnTo>
                    <a:lnTo>
                      <a:pt x="518" y="274"/>
                    </a:lnTo>
                    <a:lnTo>
                      <a:pt x="510" y="284"/>
                    </a:lnTo>
                    <a:lnTo>
                      <a:pt x="506" y="288"/>
                    </a:lnTo>
                    <a:lnTo>
                      <a:pt x="506" y="288"/>
                    </a:lnTo>
                    <a:lnTo>
                      <a:pt x="502" y="290"/>
                    </a:lnTo>
                    <a:lnTo>
                      <a:pt x="496" y="292"/>
                    </a:lnTo>
                    <a:lnTo>
                      <a:pt x="494" y="292"/>
                    </a:lnTo>
                    <a:lnTo>
                      <a:pt x="492" y="292"/>
                    </a:lnTo>
                    <a:lnTo>
                      <a:pt x="494" y="288"/>
                    </a:lnTo>
                    <a:lnTo>
                      <a:pt x="496" y="282"/>
                    </a:lnTo>
                    <a:lnTo>
                      <a:pt x="496" y="282"/>
                    </a:lnTo>
                    <a:lnTo>
                      <a:pt x="514" y="248"/>
                    </a:lnTo>
                    <a:lnTo>
                      <a:pt x="528" y="220"/>
                    </a:lnTo>
                    <a:lnTo>
                      <a:pt x="542" y="184"/>
                    </a:lnTo>
                    <a:lnTo>
                      <a:pt x="554" y="146"/>
                    </a:lnTo>
                    <a:lnTo>
                      <a:pt x="560" y="124"/>
                    </a:lnTo>
                    <a:lnTo>
                      <a:pt x="564" y="102"/>
                    </a:lnTo>
                    <a:lnTo>
                      <a:pt x="566" y="80"/>
                    </a:lnTo>
                    <a:lnTo>
                      <a:pt x="566" y="56"/>
                    </a:lnTo>
                    <a:lnTo>
                      <a:pt x="566" y="34"/>
                    </a:lnTo>
                    <a:lnTo>
                      <a:pt x="562" y="10"/>
                    </a:lnTo>
                    <a:lnTo>
                      <a:pt x="562" y="10"/>
                    </a:lnTo>
                    <a:lnTo>
                      <a:pt x="544" y="20"/>
                    </a:lnTo>
                    <a:lnTo>
                      <a:pt x="524" y="32"/>
                    </a:lnTo>
                    <a:lnTo>
                      <a:pt x="502" y="48"/>
                    </a:lnTo>
                    <a:lnTo>
                      <a:pt x="476" y="70"/>
                    </a:lnTo>
                    <a:lnTo>
                      <a:pt x="464" y="84"/>
                    </a:lnTo>
                    <a:lnTo>
                      <a:pt x="452" y="98"/>
                    </a:lnTo>
                    <a:lnTo>
                      <a:pt x="440" y="116"/>
                    </a:lnTo>
                    <a:lnTo>
                      <a:pt x="430" y="132"/>
                    </a:lnTo>
                    <a:lnTo>
                      <a:pt x="420" y="152"/>
                    </a:lnTo>
                    <a:lnTo>
                      <a:pt x="412" y="174"/>
                    </a:lnTo>
                    <a:lnTo>
                      <a:pt x="412" y="174"/>
                    </a:lnTo>
                    <a:lnTo>
                      <a:pt x="408" y="168"/>
                    </a:lnTo>
                    <a:lnTo>
                      <a:pt x="398" y="156"/>
                    </a:lnTo>
                    <a:lnTo>
                      <a:pt x="392" y="152"/>
                    </a:lnTo>
                    <a:lnTo>
                      <a:pt x="386" y="148"/>
                    </a:lnTo>
                    <a:lnTo>
                      <a:pt x="380" y="146"/>
                    </a:lnTo>
                    <a:lnTo>
                      <a:pt x="374" y="148"/>
                    </a:lnTo>
                    <a:lnTo>
                      <a:pt x="374" y="148"/>
                    </a:lnTo>
                    <a:lnTo>
                      <a:pt x="368" y="156"/>
                    </a:lnTo>
                    <a:lnTo>
                      <a:pt x="364" y="162"/>
                    </a:lnTo>
                    <a:lnTo>
                      <a:pt x="364" y="168"/>
                    </a:lnTo>
                    <a:lnTo>
                      <a:pt x="366" y="170"/>
                    </a:lnTo>
                    <a:lnTo>
                      <a:pt x="366" y="170"/>
                    </a:lnTo>
                    <a:lnTo>
                      <a:pt x="370" y="184"/>
                    </a:lnTo>
                    <a:lnTo>
                      <a:pt x="376" y="222"/>
                    </a:lnTo>
                    <a:lnTo>
                      <a:pt x="380" y="242"/>
                    </a:lnTo>
                    <a:lnTo>
                      <a:pt x="382" y="264"/>
                    </a:lnTo>
                    <a:lnTo>
                      <a:pt x="382" y="284"/>
                    </a:lnTo>
                    <a:lnTo>
                      <a:pt x="380" y="302"/>
                    </a:lnTo>
                    <a:lnTo>
                      <a:pt x="380" y="302"/>
                    </a:lnTo>
                    <a:lnTo>
                      <a:pt x="356" y="252"/>
                    </a:lnTo>
                    <a:lnTo>
                      <a:pt x="338" y="214"/>
                    </a:lnTo>
                    <a:lnTo>
                      <a:pt x="320" y="172"/>
                    </a:lnTo>
                    <a:lnTo>
                      <a:pt x="306" y="126"/>
                    </a:lnTo>
                    <a:lnTo>
                      <a:pt x="300" y="104"/>
                    </a:lnTo>
                    <a:lnTo>
                      <a:pt x="296" y="84"/>
                    </a:lnTo>
                    <a:lnTo>
                      <a:pt x="294" y="64"/>
                    </a:lnTo>
                    <a:lnTo>
                      <a:pt x="296" y="44"/>
                    </a:lnTo>
                    <a:lnTo>
                      <a:pt x="298" y="28"/>
                    </a:lnTo>
                    <a:lnTo>
                      <a:pt x="304" y="12"/>
                    </a:lnTo>
                    <a:lnTo>
                      <a:pt x="304" y="12"/>
                    </a:lnTo>
                    <a:lnTo>
                      <a:pt x="306" y="10"/>
                    </a:lnTo>
                    <a:lnTo>
                      <a:pt x="306" y="6"/>
                    </a:lnTo>
                    <a:lnTo>
                      <a:pt x="304" y="2"/>
                    </a:lnTo>
                    <a:lnTo>
                      <a:pt x="298" y="0"/>
                    </a:lnTo>
                    <a:lnTo>
                      <a:pt x="298" y="0"/>
                    </a:lnTo>
                    <a:lnTo>
                      <a:pt x="292" y="0"/>
                    </a:lnTo>
                    <a:lnTo>
                      <a:pt x="280" y="0"/>
                    </a:lnTo>
                    <a:lnTo>
                      <a:pt x="274" y="2"/>
                    </a:lnTo>
                    <a:lnTo>
                      <a:pt x="266" y="8"/>
                    </a:lnTo>
                    <a:lnTo>
                      <a:pt x="260" y="14"/>
                    </a:lnTo>
                    <a:lnTo>
                      <a:pt x="254" y="22"/>
                    </a:lnTo>
                    <a:lnTo>
                      <a:pt x="254" y="22"/>
                    </a:lnTo>
                    <a:lnTo>
                      <a:pt x="252" y="26"/>
                    </a:lnTo>
                    <a:lnTo>
                      <a:pt x="246" y="30"/>
                    </a:lnTo>
                    <a:lnTo>
                      <a:pt x="244" y="34"/>
                    </a:lnTo>
                    <a:lnTo>
                      <a:pt x="242" y="40"/>
                    </a:lnTo>
                    <a:lnTo>
                      <a:pt x="242" y="40"/>
                    </a:lnTo>
                    <a:lnTo>
                      <a:pt x="244" y="58"/>
                    </a:lnTo>
                    <a:lnTo>
                      <a:pt x="248" y="80"/>
                    </a:lnTo>
                    <a:lnTo>
                      <a:pt x="254" y="106"/>
                    </a:lnTo>
                    <a:lnTo>
                      <a:pt x="264" y="138"/>
                    </a:lnTo>
                    <a:lnTo>
                      <a:pt x="278" y="174"/>
                    </a:lnTo>
                    <a:lnTo>
                      <a:pt x="296" y="218"/>
                    </a:lnTo>
                    <a:lnTo>
                      <a:pt x="342" y="322"/>
                    </a:lnTo>
                    <a:lnTo>
                      <a:pt x="342" y="322"/>
                    </a:lnTo>
                    <a:lnTo>
                      <a:pt x="328" y="314"/>
                    </a:lnTo>
                    <a:lnTo>
                      <a:pt x="312" y="300"/>
                    </a:lnTo>
                    <a:lnTo>
                      <a:pt x="294" y="286"/>
                    </a:lnTo>
                    <a:lnTo>
                      <a:pt x="280" y="272"/>
                    </a:lnTo>
                    <a:lnTo>
                      <a:pt x="254" y="244"/>
                    </a:lnTo>
                    <a:lnTo>
                      <a:pt x="244" y="232"/>
                    </a:lnTo>
                    <a:lnTo>
                      <a:pt x="244" y="232"/>
                    </a:lnTo>
                    <a:lnTo>
                      <a:pt x="242" y="232"/>
                    </a:lnTo>
                    <a:lnTo>
                      <a:pt x="238" y="228"/>
                    </a:lnTo>
                    <a:lnTo>
                      <a:pt x="230" y="226"/>
                    </a:lnTo>
                    <a:lnTo>
                      <a:pt x="220" y="228"/>
                    </a:lnTo>
                    <a:lnTo>
                      <a:pt x="220" y="228"/>
                    </a:lnTo>
                    <a:lnTo>
                      <a:pt x="216" y="232"/>
                    </a:lnTo>
                    <a:lnTo>
                      <a:pt x="214" y="236"/>
                    </a:lnTo>
                    <a:lnTo>
                      <a:pt x="212" y="244"/>
                    </a:lnTo>
                    <a:lnTo>
                      <a:pt x="214" y="252"/>
                    </a:lnTo>
                    <a:lnTo>
                      <a:pt x="218" y="268"/>
                    </a:lnTo>
                    <a:lnTo>
                      <a:pt x="220" y="274"/>
                    </a:lnTo>
                    <a:lnTo>
                      <a:pt x="220" y="274"/>
                    </a:lnTo>
                    <a:lnTo>
                      <a:pt x="198" y="268"/>
                    </a:lnTo>
                    <a:lnTo>
                      <a:pt x="176" y="264"/>
                    </a:lnTo>
                    <a:lnTo>
                      <a:pt x="156" y="264"/>
                    </a:lnTo>
                    <a:lnTo>
                      <a:pt x="136" y="264"/>
                    </a:lnTo>
                    <a:lnTo>
                      <a:pt x="116" y="264"/>
                    </a:lnTo>
                    <a:lnTo>
                      <a:pt x="98" y="268"/>
                    </a:lnTo>
                    <a:lnTo>
                      <a:pt x="66" y="274"/>
                    </a:lnTo>
                    <a:lnTo>
                      <a:pt x="40" y="284"/>
                    </a:lnTo>
                    <a:lnTo>
                      <a:pt x="18" y="292"/>
                    </a:lnTo>
                    <a:lnTo>
                      <a:pt x="0" y="302"/>
                    </a:lnTo>
                    <a:lnTo>
                      <a:pt x="0" y="302"/>
                    </a:lnTo>
                    <a:lnTo>
                      <a:pt x="18" y="318"/>
                    </a:lnTo>
                    <a:lnTo>
                      <a:pt x="36" y="332"/>
                    </a:lnTo>
                    <a:lnTo>
                      <a:pt x="56" y="344"/>
                    </a:lnTo>
                    <a:lnTo>
                      <a:pt x="74" y="356"/>
                    </a:lnTo>
                    <a:lnTo>
                      <a:pt x="96" y="366"/>
                    </a:lnTo>
                    <a:lnTo>
                      <a:pt x="116" y="374"/>
                    </a:lnTo>
                    <a:lnTo>
                      <a:pt x="154" y="386"/>
                    </a:lnTo>
                    <a:lnTo>
                      <a:pt x="190" y="394"/>
                    </a:lnTo>
                    <a:lnTo>
                      <a:pt x="222" y="400"/>
                    </a:lnTo>
                    <a:lnTo>
                      <a:pt x="260" y="404"/>
                    </a:lnTo>
                    <a:lnTo>
                      <a:pt x="260" y="404"/>
                    </a:lnTo>
                    <a:lnTo>
                      <a:pt x="266" y="406"/>
                    </a:lnTo>
                    <a:lnTo>
                      <a:pt x="270" y="406"/>
                    </a:lnTo>
                    <a:lnTo>
                      <a:pt x="270" y="408"/>
                    </a:lnTo>
                    <a:lnTo>
                      <a:pt x="268" y="412"/>
                    </a:lnTo>
                    <a:lnTo>
                      <a:pt x="264" y="414"/>
                    </a:lnTo>
                    <a:lnTo>
                      <a:pt x="260" y="416"/>
                    </a:lnTo>
                    <a:lnTo>
                      <a:pt x="260" y="416"/>
                    </a:lnTo>
                    <a:lnTo>
                      <a:pt x="246" y="418"/>
                    </a:lnTo>
                    <a:lnTo>
                      <a:pt x="230" y="422"/>
                    </a:lnTo>
                    <a:lnTo>
                      <a:pt x="210" y="432"/>
                    </a:lnTo>
                    <a:lnTo>
                      <a:pt x="200" y="438"/>
                    </a:lnTo>
                    <a:lnTo>
                      <a:pt x="188" y="446"/>
                    </a:lnTo>
                    <a:lnTo>
                      <a:pt x="176" y="456"/>
                    </a:lnTo>
                    <a:lnTo>
                      <a:pt x="166" y="468"/>
                    </a:lnTo>
                    <a:lnTo>
                      <a:pt x="154" y="484"/>
                    </a:lnTo>
                    <a:lnTo>
                      <a:pt x="144" y="500"/>
                    </a:lnTo>
                    <a:lnTo>
                      <a:pt x="134" y="520"/>
                    </a:lnTo>
                    <a:lnTo>
                      <a:pt x="124" y="544"/>
                    </a:lnTo>
                    <a:lnTo>
                      <a:pt x="652" y="544"/>
                    </a:lnTo>
                    <a:lnTo>
                      <a:pt x="652" y="544"/>
                    </a:lnTo>
                    <a:lnTo>
                      <a:pt x="632" y="512"/>
                    </a:lnTo>
                    <a:lnTo>
                      <a:pt x="622" y="498"/>
                    </a:lnTo>
                    <a:lnTo>
                      <a:pt x="612" y="484"/>
                    </a:lnTo>
                    <a:lnTo>
                      <a:pt x="600" y="472"/>
                    </a:lnTo>
                    <a:lnTo>
                      <a:pt x="586" y="462"/>
                    </a:lnTo>
                    <a:lnTo>
                      <a:pt x="574" y="454"/>
                    </a:lnTo>
                    <a:lnTo>
                      <a:pt x="560" y="448"/>
                    </a:lnTo>
                    <a:lnTo>
                      <a:pt x="560" y="448"/>
                    </a:lnTo>
                    <a:lnTo>
                      <a:pt x="558" y="446"/>
                    </a:lnTo>
                    <a:lnTo>
                      <a:pt x="556" y="442"/>
                    </a:lnTo>
                    <a:lnTo>
                      <a:pt x="556" y="440"/>
                    </a:lnTo>
                    <a:lnTo>
                      <a:pt x="556" y="438"/>
                    </a:lnTo>
                    <a:lnTo>
                      <a:pt x="560" y="438"/>
                    </a:lnTo>
                    <a:lnTo>
                      <a:pt x="564" y="438"/>
                    </a:lnTo>
                    <a:lnTo>
                      <a:pt x="564" y="438"/>
                    </a:lnTo>
                    <a:lnTo>
                      <a:pt x="590" y="442"/>
                    </a:lnTo>
                    <a:lnTo>
                      <a:pt x="630" y="450"/>
                    </a:lnTo>
                    <a:lnTo>
                      <a:pt x="652" y="454"/>
                    </a:lnTo>
                    <a:lnTo>
                      <a:pt x="676" y="454"/>
                    </a:lnTo>
                    <a:lnTo>
                      <a:pt x="696" y="454"/>
                    </a:lnTo>
                    <a:lnTo>
                      <a:pt x="716" y="452"/>
                    </a:lnTo>
                    <a:lnTo>
                      <a:pt x="716" y="452"/>
                    </a:lnTo>
                    <a:lnTo>
                      <a:pt x="750" y="442"/>
                    </a:lnTo>
                    <a:lnTo>
                      <a:pt x="772" y="436"/>
                    </a:lnTo>
                    <a:lnTo>
                      <a:pt x="798" y="426"/>
                    </a:lnTo>
                    <a:lnTo>
                      <a:pt x="830" y="412"/>
                    </a:lnTo>
                    <a:lnTo>
                      <a:pt x="870" y="392"/>
                    </a:lnTo>
                    <a:lnTo>
                      <a:pt x="918" y="366"/>
                    </a:lnTo>
                    <a:lnTo>
                      <a:pt x="976" y="332"/>
                    </a:lnTo>
                    <a:lnTo>
                      <a:pt x="976" y="332"/>
                    </a:lnTo>
                    <a:lnTo>
                      <a:pt x="966" y="334"/>
                    </a:lnTo>
                    <a:lnTo>
                      <a:pt x="952" y="334"/>
                    </a:lnTo>
                    <a:lnTo>
                      <a:pt x="930" y="332"/>
                    </a:lnTo>
                    <a:lnTo>
                      <a:pt x="900" y="328"/>
                    </a:lnTo>
                    <a:lnTo>
                      <a:pt x="860" y="316"/>
                    </a:lnTo>
                    <a:lnTo>
                      <a:pt x="810" y="298"/>
                    </a:lnTo>
                    <a:lnTo>
                      <a:pt x="748" y="274"/>
                    </a:lnTo>
                    <a:lnTo>
                      <a:pt x="748" y="274"/>
                    </a:lnTo>
                    <a:close/>
                  </a:path>
                </a:pathLst>
              </a:custGeom>
              <a:solidFill>
                <a:schemeClr val="accent1">
                  <a:alpha val="1000"/>
                </a:schemeClr>
              </a:solidFill>
              <a:ln>
                <a:noFill/>
              </a:ln>
              <a:effectLst>
                <a:glow rad="381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60" dirty="0">
                  <a:solidFill>
                    <a:prstClr val="black"/>
                  </a:solidFill>
                  <a:latin typeface="Ebrima" panose="02000000000000000000" pitchFamily="2" charset="0"/>
                </a:endParaRPr>
              </a:p>
            </p:txBody>
          </p:sp>
        </p:grpSp>
      </p:grpSp>
    </p:spTree>
    <p:extLst>
      <p:ext uri="{BB962C8B-B14F-4D97-AF65-F5344CB8AC3E}">
        <p14:creationId xmlns:p14="http://schemas.microsoft.com/office/powerpoint/2010/main" val="3322805830"/>
      </p:ext>
    </p:extLst>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Lst>
  <mc:AlternateContent xmlns:mc="http://schemas.openxmlformats.org/markup-compatibility/2006" xmlns:p14="http://schemas.microsoft.com/office/powerpoint/2010/main">
    <mc:Choice Requires="p14">
      <p:transition spd="slow">
        <p14:prism dir="u" isInverted="1"/>
        <p:sndAc>
          <p:stSnd>
            <p:snd r:embed="rId13" name="click.wav"/>
          </p:stSnd>
        </p:sndAc>
      </p:transition>
    </mc:Choice>
    <mc:Fallback xmlns="">
      <p:transition spd="slow">
        <p:fade/>
        <p:sndAc>
          <p:stSnd>
            <p:snd r:embed="rId15" name="click.wav"/>
          </p:stSnd>
        </p:sndAc>
      </p:transition>
    </mc:Fallback>
  </mc:AlternateContent>
  <p:txStyles>
    <p:titleStyle>
      <a:lvl1pPr algn="l" defTabSz="548640" rtl="0" eaLnBrk="1" latinLnBrk="0" hangingPunct="1">
        <a:spcBef>
          <a:spcPct val="0"/>
        </a:spcBef>
        <a:buNone/>
        <a:defRPr sz="3840" kern="1200">
          <a:solidFill>
            <a:schemeClr val="tx1"/>
          </a:solidFill>
          <a:latin typeface="Ebrima" panose="02000000000000000000" pitchFamily="2" charset="0"/>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411480" indent="-411480" algn="l" defTabSz="548640" rtl="0" eaLnBrk="1" latinLnBrk="0" hangingPunct="1">
        <a:spcBef>
          <a:spcPct val="20000"/>
        </a:spcBef>
        <a:spcAft>
          <a:spcPts val="720"/>
        </a:spcAft>
        <a:buClr>
          <a:schemeClr val="tx2"/>
        </a:buClr>
        <a:buFont typeface="Wingdings 2" charset="2"/>
        <a:buChar char=""/>
        <a:defRPr sz="2160" kern="1200">
          <a:solidFill>
            <a:schemeClr val="tx1"/>
          </a:solidFill>
          <a:latin typeface="Ebrima" panose="02000000000000000000" pitchFamily="2" charset="0"/>
          <a:ea typeface="+mn-ea"/>
          <a:cs typeface="+mn-cs"/>
        </a:defRPr>
      </a:lvl1pPr>
      <a:lvl2pPr marL="891540" indent="-342900" algn="l" defTabSz="548640" rtl="0" eaLnBrk="1" latinLnBrk="0" hangingPunct="1">
        <a:spcBef>
          <a:spcPct val="20000"/>
        </a:spcBef>
        <a:spcAft>
          <a:spcPts val="720"/>
        </a:spcAft>
        <a:buClr>
          <a:schemeClr val="tx2"/>
        </a:buClr>
        <a:buFont typeface="Wingdings 2" charset="2"/>
        <a:buChar char=""/>
        <a:defRPr sz="1920" kern="1200">
          <a:solidFill>
            <a:schemeClr val="tx1"/>
          </a:solidFill>
          <a:latin typeface="Ebrima" panose="02000000000000000000" pitchFamily="2" charset="0"/>
          <a:ea typeface="+mn-ea"/>
          <a:cs typeface="+mn-cs"/>
        </a:defRPr>
      </a:lvl2pPr>
      <a:lvl3pPr marL="1371600" indent="-274320" algn="l" defTabSz="548640" rtl="0" eaLnBrk="1" latinLnBrk="0" hangingPunct="1">
        <a:spcBef>
          <a:spcPct val="20000"/>
        </a:spcBef>
        <a:spcAft>
          <a:spcPts val="720"/>
        </a:spcAft>
        <a:buClr>
          <a:schemeClr val="tx2"/>
        </a:buClr>
        <a:buFont typeface="Wingdings 2" charset="2"/>
        <a:buChar char=""/>
        <a:defRPr sz="1680" kern="1200">
          <a:solidFill>
            <a:schemeClr val="tx1"/>
          </a:solidFill>
          <a:latin typeface="Ebrima" panose="02000000000000000000" pitchFamily="2" charset="0"/>
          <a:ea typeface="+mn-ea"/>
          <a:cs typeface="+mn-cs"/>
        </a:defRPr>
      </a:lvl3pPr>
      <a:lvl4pPr marL="1920240" indent="-274320" algn="l" defTabSz="548640" rtl="0" eaLnBrk="1" latinLnBrk="0" hangingPunct="1">
        <a:spcBef>
          <a:spcPct val="20000"/>
        </a:spcBef>
        <a:spcAft>
          <a:spcPts val="720"/>
        </a:spcAft>
        <a:buClr>
          <a:schemeClr val="tx2"/>
        </a:buClr>
        <a:buFont typeface="Wingdings 2" charset="2"/>
        <a:buChar char=""/>
        <a:defRPr sz="1440" kern="1200">
          <a:solidFill>
            <a:schemeClr val="tx1"/>
          </a:solidFill>
          <a:latin typeface="Ebrima" panose="02000000000000000000" pitchFamily="2" charset="0"/>
          <a:ea typeface="+mn-ea"/>
          <a:cs typeface="+mn-cs"/>
        </a:defRPr>
      </a:lvl4pPr>
      <a:lvl5pPr marL="2468880" indent="-274320" algn="l" defTabSz="548640" rtl="0" eaLnBrk="1" latinLnBrk="0" hangingPunct="1">
        <a:spcBef>
          <a:spcPct val="20000"/>
        </a:spcBef>
        <a:spcAft>
          <a:spcPts val="720"/>
        </a:spcAft>
        <a:buClr>
          <a:schemeClr val="tx2"/>
        </a:buClr>
        <a:buFont typeface="Wingdings 2" charset="2"/>
        <a:buChar char=""/>
        <a:defRPr sz="1440" kern="1200">
          <a:solidFill>
            <a:schemeClr val="tx1"/>
          </a:solidFill>
          <a:latin typeface="Ebrima" panose="02000000000000000000" pitchFamily="2" charset="0"/>
          <a:ea typeface="+mn-ea"/>
          <a:cs typeface="+mn-cs"/>
        </a:defRPr>
      </a:lvl5pPr>
      <a:lvl6pPr marL="3017520" indent="-274320" algn="l" defTabSz="548640" rtl="0" eaLnBrk="1" latinLnBrk="0" hangingPunct="1">
        <a:spcBef>
          <a:spcPct val="20000"/>
        </a:spcBef>
        <a:buFont typeface="Arial"/>
        <a:buChar char="•"/>
        <a:defRPr sz="2400" kern="1200">
          <a:solidFill>
            <a:schemeClr val="tx1"/>
          </a:solidFill>
          <a:latin typeface="+mn-lt"/>
          <a:ea typeface="+mn-ea"/>
          <a:cs typeface="+mn-cs"/>
        </a:defRPr>
      </a:lvl6pPr>
      <a:lvl7pPr marL="3566160" indent="-274320" algn="l" defTabSz="548640" rtl="0" eaLnBrk="1" latinLnBrk="0" hangingPunct="1">
        <a:spcBef>
          <a:spcPct val="20000"/>
        </a:spcBef>
        <a:buFont typeface="Arial"/>
        <a:buChar char="•"/>
        <a:defRPr sz="2400" kern="1200">
          <a:solidFill>
            <a:schemeClr val="tx1"/>
          </a:solidFill>
          <a:latin typeface="+mn-lt"/>
          <a:ea typeface="+mn-ea"/>
          <a:cs typeface="+mn-cs"/>
        </a:defRPr>
      </a:lvl7pPr>
      <a:lvl8pPr marL="4114800" indent="-274320" algn="l" defTabSz="548640" rtl="0" eaLnBrk="1" latinLnBrk="0" hangingPunct="1">
        <a:spcBef>
          <a:spcPct val="20000"/>
        </a:spcBef>
        <a:buFont typeface="Arial"/>
        <a:buChar char="•"/>
        <a:defRPr sz="2400" kern="1200">
          <a:solidFill>
            <a:schemeClr val="tx1"/>
          </a:solidFill>
          <a:latin typeface="+mn-lt"/>
          <a:ea typeface="+mn-ea"/>
          <a:cs typeface="+mn-cs"/>
        </a:defRPr>
      </a:lvl8pPr>
      <a:lvl9pPr marL="4663440" indent="-274320" algn="l" defTabSz="548640" rtl="0" eaLnBrk="1" latinLnBrk="0" hangingPunct="1">
        <a:spcBef>
          <a:spcPct val="20000"/>
        </a:spcBef>
        <a:buFont typeface="Arial"/>
        <a:buChar char="•"/>
        <a:defRPr sz="2400" kern="1200">
          <a:solidFill>
            <a:schemeClr val="tx1"/>
          </a:solidFill>
          <a:latin typeface="+mn-lt"/>
          <a:ea typeface="+mn-ea"/>
          <a:cs typeface="+mn-cs"/>
        </a:defRPr>
      </a:lvl9pPr>
    </p:bodyStyle>
    <p:otherStyle>
      <a:defPPr>
        <a:defRPr lang="en-US"/>
      </a:defPPr>
      <a:lvl1pPr marL="0" algn="l" defTabSz="548640" rtl="0" eaLnBrk="1" latinLnBrk="0" hangingPunct="1">
        <a:defRPr sz="2160" kern="1200">
          <a:solidFill>
            <a:schemeClr val="tx1"/>
          </a:solidFill>
          <a:latin typeface="+mn-lt"/>
          <a:ea typeface="+mn-ea"/>
          <a:cs typeface="+mn-cs"/>
        </a:defRPr>
      </a:lvl1pPr>
      <a:lvl2pPr marL="548640" algn="l" defTabSz="548640" rtl="0" eaLnBrk="1" latinLnBrk="0" hangingPunct="1">
        <a:defRPr sz="2160" kern="1200">
          <a:solidFill>
            <a:schemeClr val="tx1"/>
          </a:solidFill>
          <a:latin typeface="+mn-lt"/>
          <a:ea typeface="+mn-ea"/>
          <a:cs typeface="+mn-cs"/>
        </a:defRPr>
      </a:lvl2pPr>
      <a:lvl3pPr marL="1097280" algn="l" defTabSz="548640" rtl="0" eaLnBrk="1" latinLnBrk="0" hangingPunct="1">
        <a:defRPr sz="2160" kern="1200">
          <a:solidFill>
            <a:schemeClr val="tx1"/>
          </a:solidFill>
          <a:latin typeface="+mn-lt"/>
          <a:ea typeface="+mn-ea"/>
          <a:cs typeface="+mn-cs"/>
        </a:defRPr>
      </a:lvl3pPr>
      <a:lvl4pPr marL="1645920" algn="l" defTabSz="548640" rtl="0" eaLnBrk="1" latinLnBrk="0" hangingPunct="1">
        <a:defRPr sz="2160" kern="1200">
          <a:solidFill>
            <a:schemeClr val="tx1"/>
          </a:solidFill>
          <a:latin typeface="+mn-lt"/>
          <a:ea typeface="+mn-ea"/>
          <a:cs typeface="+mn-cs"/>
        </a:defRPr>
      </a:lvl4pPr>
      <a:lvl5pPr marL="2194560" algn="l" defTabSz="548640" rtl="0" eaLnBrk="1" latinLnBrk="0" hangingPunct="1">
        <a:defRPr sz="2160" kern="1200">
          <a:solidFill>
            <a:schemeClr val="tx1"/>
          </a:solidFill>
          <a:latin typeface="+mn-lt"/>
          <a:ea typeface="+mn-ea"/>
          <a:cs typeface="+mn-cs"/>
        </a:defRPr>
      </a:lvl5pPr>
      <a:lvl6pPr marL="2743200" algn="l" defTabSz="548640" rtl="0" eaLnBrk="1" latinLnBrk="0" hangingPunct="1">
        <a:defRPr sz="2160" kern="1200">
          <a:solidFill>
            <a:schemeClr val="tx1"/>
          </a:solidFill>
          <a:latin typeface="+mn-lt"/>
          <a:ea typeface="+mn-ea"/>
          <a:cs typeface="+mn-cs"/>
        </a:defRPr>
      </a:lvl6pPr>
      <a:lvl7pPr marL="3291840" algn="l" defTabSz="548640" rtl="0" eaLnBrk="1" latinLnBrk="0" hangingPunct="1">
        <a:defRPr sz="2160" kern="1200">
          <a:solidFill>
            <a:schemeClr val="tx1"/>
          </a:solidFill>
          <a:latin typeface="+mn-lt"/>
          <a:ea typeface="+mn-ea"/>
          <a:cs typeface="+mn-cs"/>
        </a:defRPr>
      </a:lvl7pPr>
      <a:lvl8pPr marL="3840480" algn="l" defTabSz="548640" rtl="0" eaLnBrk="1" latinLnBrk="0" hangingPunct="1">
        <a:defRPr sz="2160" kern="1200">
          <a:solidFill>
            <a:schemeClr val="tx1"/>
          </a:solidFill>
          <a:latin typeface="+mn-lt"/>
          <a:ea typeface="+mn-ea"/>
          <a:cs typeface="+mn-cs"/>
        </a:defRPr>
      </a:lvl8pPr>
      <a:lvl9pPr marL="4389120" algn="l" defTabSz="548640" rtl="0" eaLnBrk="1" latinLnBrk="0" hangingPunct="1">
        <a:defRPr sz="216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61872" y="365760"/>
            <a:ext cx="9692640" cy="1325562"/>
          </a:xfrm>
          <a:prstGeom prst="rect">
            <a:avLst/>
          </a:prstGeom>
        </p:spPr>
        <p:txBody>
          <a:bodyPr vert="horz" lIns="91440" tIns="45720" rIns="91440" bIns="45720" rtlCol="0" anchor="b">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261872" y="1828800"/>
            <a:ext cx="8595360" cy="435133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tx1">
                    <a:lumMod val="50000"/>
                  </a:schemeClr>
                </a:solidFill>
              </a:defRPr>
            </a:lvl1pPr>
          </a:lstStyle>
          <a:p>
            <a:fld id="{EE76364B-3F1C-4481-8F80-348BD4D39A6D}" type="datetimeFigureOut">
              <a:rPr lang="tr-TR" smtClean="0"/>
              <a:t>10.10.2022</a:t>
            </a:fld>
            <a:endParaRPr lang="tr-TR"/>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rgbClr val="969696"/>
                </a:solidFill>
              </a:defRPr>
            </a:lvl1pPr>
          </a:lstStyle>
          <a:p>
            <a:endParaRPr lang="tr-TR"/>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rgbClr val="777777"/>
                </a:solidFill>
              </a:defRPr>
            </a:lvl1pPr>
          </a:lstStyle>
          <a:p>
            <a:fld id="{2C6F3E3B-1068-4550-B7F8-CB9D704F5479}" type="slidenum">
              <a:rPr lang="tr-TR" smtClean="0"/>
              <a:t>‹#›</a:t>
            </a:fld>
            <a:endParaRPr lang="tr-TR"/>
          </a:p>
        </p:txBody>
      </p:sp>
    </p:spTree>
    <p:extLst>
      <p:ext uri="{BB962C8B-B14F-4D97-AF65-F5344CB8AC3E}">
        <p14:creationId xmlns:p14="http://schemas.microsoft.com/office/powerpoint/2010/main" val="3128490180"/>
      </p:ext>
    </p:extLst>
  </p:cSld>
  <p:clrMap bg1="dk1" tx1="lt1" bg2="dk2" tx2="lt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Lst>
  <p:txStyles>
    <p:titleStyle>
      <a:lvl1pPr algn="l" defTabSz="914400" rtl="0" eaLnBrk="1" latinLnBrk="0" hangingPunct="1">
        <a:lnSpc>
          <a:spcPct val="90000"/>
        </a:lnSpc>
        <a:spcBef>
          <a:spcPct val="0"/>
        </a:spcBef>
        <a:buNone/>
        <a:defRPr sz="44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9144000" h="6858000">
                <a:moveTo>
                  <a:pt x="9144000" y="0"/>
                </a:moveTo>
                <a:lnTo>
                  <a:pt x="0" y="0"/>
                </a:lnTo>
                <a:lnTo>
                  <a:pt x="0" y="6858000"/>
                </a:lnTo>
                <a:lnTo>
                  <a:pt x="9144000" y="6858000"/>
                </a:lnTo>
                <a:lnTo>
                  <a:pt x="9144000" y="0"/>
                </a:lnTo>
                <a:close/>
              </a:path>
            </a:pathLst>
          </a:custGeom>
          <a:solidFill>
            <a:srgbClr val="000000"/>
          </a:solidFill>
        </p:spPr>
        <p:txBody>
          <a:bodyPr wrap="square" lIns="0" tIns="0" rIns="0" bIns="0" rtlCol="0"/>
          <a:lstStyle/>
          <a:p>
            <a:endParaRPr sz="1800" smtClean="0">
              <a:solidFill>
                <a:prstClr val="black"/>
              </a:solidFill>
            </a:endParaRPr>
          </a:p>
        </p:txBody>
      </p:sp>
      <p:sp>
        <p:nvSpPr>
          <p:cNvPr id="2" name="Holder 2"/>
          <p:cNvSpPr>
            <a:spLocks noGrp="1"/>
          </p:cNvSpPr>
          <p:nvPr>
            <p:ph type="title"/>
          </p:nvPr>
        </p:nvSpPr>
        <p:spPr>
          <a:xfrm>
            <a:off x="503124" y="573406"/>
            <a:ext cx="11185753" cy="307777"/>
          </a:xfrm>
          <a:prstGeom prst="rect">
            <a:avLst/>
          </a:prstGeom>
        </p:spPr>
        <p:txBody>
          <a:bodyPr wrap="square" lIns="0" tIns="0" rIns="0" bIns="0">
            <a:spAutoFit/>
          </a:bodyPr>
          <a:lstStyle>
            <a:lvl1pPr>
              <a:defRPr sz="2000" b="1" i="0">
                <a:solidFill>
                  <a:schemeClr val="bg1"/>
                </a:solidFill>
                <a:latin typeface="Times New Roman"/>
                <a:cs typeface="Times New Roman"/>
              </a:defRPr>
            </a:lvl1pPr>
          </a:lstStyle>
          <a:p>
            <a:endParaRPr/>
          </a:p>
        </p:txBody>
      </p:sp>
      <p:sp>
        <p:nvSpPr>
          <p:cNvPr id="3" name="Holder 3"/>
          <p:cNvSpPr>
            <a:spLocks noGrp="1"/>
          </p:cNvSpPr>
          <p:nvPr>
            <p:ph type="body" idx="1"/>
          </p:nvPr>
        </p:nvSpPr>
        <p:spPr>
          <a:xfrm>
            <a:off x="609600" y="1577340"/>
            <a:ext cx="10972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10/10/2022</a:t>
            </a:fld>
            <a:endParaRPr lang="en-US">
              <a:solidFill>
                <a:prstClr val="black">
                  <a:tint val="75000"/>
                </a:prstClr>
              </a:solidFill>
            </a:endParaRPr>
          </a:p>
        </p:txBody>
      </p:sp>
      <p:sp>
        <p:nvSpPr>
          <p:cNvPr id="6" name="Holder 6"/>
          <p:cNvSpPr>
            <a:spLocks noGrp="1"/>
          </p:cNvSpPr>
          <p:nvPr>
            <p:ph type="sldNum" sz="quarter" idx="7"/>
          </p:nvPr>
        </p:nvSpPr>
        <p:spPr>
          <a:xfrm>
            <a:off x="8778240"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725874363"/>
      </p:ext>
    </p:extLst>
  </p:cSld>
  <p:clrMap bg1="lt1" tx1="dk1" bg2="lt2" tx2="dk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NULL"/><Relationship Id="rId4" Type="http://schemas.openxmlformats.org/officeDocument/2006/relationships/image" Target="../media/image15.jpe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NULL"/><Relationship Id="rId5" Type="http://schemas.openxmlformats.org/officeDocument/2006/relationships/image" Target="../media/image18.jpeg"/><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NULL"/><Relationship Id="rId5" Type="http://schemas.openxmlformats.org/officeDocument/2006/relationships/image" Target="../media/image21.jpg"/><Relationship Id="rId4" Type="http://schemas.openxmlformats.org/officeDocument/2006/relationships/image" Target="../media/image20.jpg"/></Relationships>
</file>

<file path=ppt/slides/_rels/slide2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42.xml"/></Relationships>
</file>

<file path=ppt/slides/_rels/slide3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40.xml"/></Relationships>
</file>

<file path=ppt/slides/_rels/slide44.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0.xml"/></Relationships>
</file>

<file path=ppt/slides/_rels/slide45.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0.xml"/></Relationships>
</file>

<file path=ppt/slides/_rels/slide46.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40.xml"/></Relationships>
</file>

<file path=ppt/slides/_rels/slide4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0.xml"/></Relationships>
</file>

<file path=ppt/slides/_rels/slide48.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40.xml"/></Relationships>
</file>

<file path=ppt/slides/_rels/slide49.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audio" Target="../media/audio1.wav"/><Relationship Id="rId1" Type="http://schemas.openxmlformats.org/officeDocument/2006/relationships/slideLayout" Target="../slideLayouts/slideLayout18.xml"/><Relationship Id="rId5" Type="http://schemas.openxmlformats.org/officeDocument/2006/relationships/audio" Target="../media/audio10.wav"/></Relationships>
</file>

<file path=ppt/slides/_rels/slide5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audio" Target="../media/audio1.wav"/><Relationship Id="rId1" Type="http://schemas.openxmlformats.org/officeDocument/2006/relationships/slideLayout" Target="../slideLayouts/slideLayout18.xml"/><Relationship Id="rId5" Type="http://schemas.openxmlformats.org/officeDocument/2006/relationships/audio" Target="../media/audio10.wav"/></Relationships>
</file>

<file path=ppt/slides/_rels/slide5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audio" Target="../media/audio1.wav"/><Relationship Id="rId1" Type="http://schemas.openxmlformats.org/officeDocument/2006/relationships/slideLayout" Target="../slideLayouts/slideLayout18.xml"/><Relationship Id="rId5" Type="http://schemas.openxmlformats.org/officeDocument/2006/relationships/audio" Target="../media/audio10.wav"/></Relationships>
</file>

<file path=ppt/slides/_rels/slide5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audio" Target="../media/audio1.wav"/><Relationship Id="rId1" Type="http://schemas.openxmlformats.org/officeDocument/2006/relationships/slideLayout" Target="../slideLayouts/slideLayout18.xml"/><Relationship Id="rId5" Type="http://schemas.openxmlformats.org/officeDocument/2006/relationships/audio" Target="../media/audio10.wav"/><Relationship Id="rId4" Type="http://schemas.openxmlformats.org/officeDocument/2006/relationships/image" Target="../media/image48.jpeg"/></Relationships>
</file>

<file path=ppt/slides/_rels/slide5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audio" Target="../media/audio1.wav"/><Relationship Id="rId1" Type="http://schemas.openxmlformats.org/officeDocument/2006/relationships/slideLayout" Target="../slideLayouts/slideLayout18.xml"/><Relationship Id="rId5" Type="http://schemas.openxmlformats.org/officeDocument/2006/relationships/audio" Target="../media/audio10.wav"/></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dirty="0" smtClean="0"/>
              <a:t>Harita Bilgisi ve Uygulamaları</a:t>
            </a:r>
            <a:endParaRPr lang="tr-TR" dirty="0"/>
          </a:p>
        </p:txBody>
      </p:sp>
      <p:sp>
        <p:nvSpPr>
          <p:cNvPr id="3" name="Alt Başlık 2"/>
          <p:cNvSpPr>
            <a:spLocks noGrp="1"/>
          </p:cNvSpPr>
          <p:nvPr>
            <p:ph type="subTitle" idx="1"/>
          </p:nvPr>
        </p:nvSpPr>
        <p:spPr/>
        <p:txBody>
          <a:bodyPr/>
          <a:lstStyle/>
          <a:p>
            <a:r>
              <a:rPr lang="tr-TR" dirty="0" smtClean="0"/>
              <a:t>Haritalarda aranan özellikler ve haritaların sınıflandırılması</a:t>
            </a:r>
          </a:p>
          <a:p>
            <a:endParaRPr lang="tr-TR" dirty="0"/>
          </a:p>
          <a:p>
            <a:r>
              <a:rPr lang="tr-TR" sz="1600" dirty="0"/>
              <a:t>* Bu sununun hazırlanmasında editörlüğünü Prof. Dr. Hakan KOÇ ve Dr. </a:t>
            </a:r>
            <a:r>
              <a:rPr lang="tr-TR" sz="1600" dirty="0" err="1"/>
              <a:t>Öğr</a:t>
            </a:r>
            <a:r>
              <a:rPr lang="tr-TR" sz="1600" dirty="0"/>
              <a:t>. Ü. Abdulkadir </a:t>
            </a:r>
            <a:r>
              <a:rPr lang="tr-TR" sz="1600" dirty="0" err="1"/>
              <a:t>ERGÜN’ün</a:t>
            </a:r>
            <a:r>
              <a:rPr lang="tr-TR" sz="1600" dirty="0"/>
              <a:t> yaptığı Bilginin Görsel İfadesi: Haritalar isimli kitaptan yararlanılmıştır. </a:t>
            </a:r>
          </a:p>
        </p:txBody>
      </p:sp>
    </p:spTree>
    <p:extLst>
      <p:ext uri="{BB962C8B-B14F-4D97-AF65-F5344CB8AC3E}">
        <p14:creationId xmlns:p14="http://schemas.microsoft.com/office/powerpoint/2010/main" val="42427462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Fiziki Harita</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17745" y="1677587"/>
            <a:ext cx="9028790" cy="4579994"/>
          </a:xfrm>
        </p:spPr>
      </p:pic>
    </p:spTree>
    <p:extLst>
      <p:ext uri="{BB962C8B-B14F-4D97-AF65-F5344CB8AC3E}">
        <p14:creationId xmlns:p14="http://schemas.microsoft.com/office/powerpoint/2010/main" val="5052144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Kullanım Amaçlarına Göre Haritalar</a:t>
            </a:r>
          </a:p>
        </p:txBody>
      </p:sp>
      <p:sp>
        <p:nvSpPr>
          <p:cNvPr id="3" name="İçerik Yer Tutucusu 2"/>
          <p:cNvSpPr>
            <a:spLocks noGrp="1"/>
          </p:cNvSpPr>
          <p:nvPr>
            <p:ph idx="1"/>
          </p:nvPr>
        </p:nvSpPr>
        <p:spPr/>
        <p:txBody>
          <a:bodyPr/>
          <a:lstStyle/>
          <a:p>
            <a:r>
              <a:rPr lang="tr-TR" sz="2400" b="1" dirty="0" smtClean="0">
                <a:solidFill>
                  <a:srgbClr val="FF0000"/>
                </a:solidFill>
              </a:rPr>
              <a:t>İdari ve Siyasi Haritalar:</a:t>
            </a:r>
          </a:p>
          <a:p>
            <a:r>
              <a:rPr lang="tr-TR" dirty="0" smtClean="0"/>
              <a:t>İlçe, il, bölge, ülke veya kıta gibi birimlerin sınırlarını gösteren haritalardır. Genel olarak bir ülkenin içindeki birimleri gösteren haritalar idari, ülkeler ya da birliklerin sınırlarını gösteren haritalar siyasi olarak adlandırılır.</a:t>
            </a:r>
            <a:endParaRPr lang="tr-TR" dirty="0"/>
          </a:p>
        </p:txBody>
      </p:sp>
    </p:spTree>
    <p:extLst>
      <p:ext uri="{BB962C8B-B14F-4D97-AF65-F5344CB8AC3E}">
        <p14:creationId xmlns:p14="http://schemas.microsoft.com/office/powerpoint/2010/main" val="3711389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Siyasi Haritalar</a:t>
            </a:r>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52697" y="1828800"/>
            <a:ext cx="6013457" cy="4351338"/>
          </a:xfrm>
        </p:spPr>
      </p:pic>
    </p:spTree>
    <p:extLst>
      <p:ext uri="{BB962C8B-B14F-4D97-AF65-F5344CB8AC3E}">
        <p14:creationId xmlns:p14="http://schemas.microsoft.com/office/powerpoint/2010/main" val="18423338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Kullanım Amaçlarına Göre Haritalar</a:t>
            </a:r>
          </a:p>
        </p:txBody>
      </p:sp>
      <p:sp>
        <p:nvSpPr>
          <p:cNvPr id="3" name="İçerik Yer Tutucusu 2"/>
          <p:cNvSpPr>
            <a:spLocks noGrp="1"/>
          </p:cNvSpPr>
          <p:nvPr>
            <p:ph idx="1"/>
          </p:nvPr>
        </p:nvSpPr>
        <p:spPr/>
        <p:txBody>
          <a:bodyPr/>
          <a:lstStyle/>
          <a:p>
            <a:r>
              <a:rPr lang="tr-TR" sz="2400" b="1" dirty="0" smtClean="0">
                <a:solidFill>
                  <a:srgbClr val="FF0000"/>
                </a:solidFill>
              </a:rPr>
              <a:t>Atlas Haritaları:</a:t>
            </a:r>
          </a:p>
          <a:p>
            <a:r>
              <a:rPr lang="tr-TR" dirty="0" smtClean="0"/>
              <a:t>Bütün dünyayı veya belirli bir alanı gösteren, coğrafya, dilbilim, astronomi gibi birçok konuyu, amacına göre açıklama amacı güden derleme haritalardır. </a:t>
            </a:r>
            <a:endParaRPr lang="tr-TR" dirty="0"/>
          </a:p>
        </p:txBody>
      </p:sp>
    </p:spTree>
    <p:extLst>
      <p:ext uri="{BB962C8B-B14F-4D97-AF65-F5344CB8AC3E}">
        <p14:creationId xmlns:p14="http://schemas.microsoft.com/office/powerpoint/2010/main" val="3582893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Atlas Haritaları</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36169" y="1750926"/>
            <a:ext cx="9231551" cy="4418520"/>
          </a:xfrm>
        </p:spPr>
      </p:pic>
    </p:spTree>
    <p:extLst>
      <p:ext uri="{BB962C8B-B14F-4D97-AF65-F5344CB8AC3E}">
        <p14:creationId xmlns:p14="http://schemas.microsoft.com/office/powerpoint/2010/main" val="27787629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Özel Haritalar</a:t>
            </a:r>
            <a:endParaRPr lang="tr-TR" dirty="0"/>
          </a:p>
        </p:txBody>
      </p:sp>
      <p:sp>
        <p:nvSpPr>
          <p:cNvPr id="3" name="İçerik Yer Tutucusu 2"/>
          <p:cNvSpPr>
            <a:spLocks noGrp="1"/>
          </p:cNvSpPr>
          <p:nvPr>
            <p:ph idx="1"/>
          </p:nvPr>
        </p:nvSpPr>
        <p:spPr/>
        <p:txBody>
          <a:bodyPr/>
          <a:lstStyle/>
          <a:p>
            <a:r>
              <a:rPr lang="tr-TR" dirty="0" smtClean="0"/>
              <a:t>Kullanım bakımından özel amaç doğrultusunda hazırlanan haritalardır.</a:t>
            </a:r>
          </a:p>
          <a:p>
            <a:r>
              <a:rPr lang="tr-TR" dirty="0" smtClean="0"/>
              <a:t>Bu haritalar hazırlanmaları aşamasında uzmanlık gerektirir. Her kullanıcı tarafından kolaylıkla anlaşılamazlar. Çünkü belirli bir kitleye yönelik olarak hazırlanırlar. Bu haritalar herhangi bir hususi ihtiyaç doğrultusunda hazırlanmış olup hem planlama hem de kullanım kolaylığı sağlarlar.</a:t>
            </a:r>
          </a:p>
          <a:p>
            <a:r>
              <a:rPr lang="tr-TR" dirty="0" smtClean="0"/>
              <a:t>Kadastro haritaları, kent haritaları, yol haritaları, toprak haritaları, turizm haritaları, iklim haritaları gibi</a:t>
            </a:r>
            <a:endParaRPr lang="tr-TR" dirty="0"/>
          </a:p>
        </p:txBody>
      </p:sp>
    </p:spTree>
    <p:extLst>
      <p:ext uri="{BB962C8B-B14F-4D97-AF65-F5344CB8AC3E}">
        <p14:creationId xmlns:p14="http://schemas.microsoft.com/office/powerpoint/2010/main" val="11386557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Özel Haritalar – Kadastro Haritaları</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39340" y="1817783"/>
            <a:ext cx="8960583" cy="4351338"/>
          </a:xfrm>
        </p:spPr>
      </p:pic>
    </p:spTree>
    <p:extLst>
      <p:ext uri="{BB962C8B-B14F-4D97-AF65-F5344CB8AC3E}">
        <p14:creationId xmlns:p14="http://schemas.microsoft.com/office/powerpoint/2010/main" val="8742086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Özel Haritalar – Kent Haritaları </a:t>
            </a:r>
            <a:endParaRPr lang="tr-TR" dirty="0"/>
          </a:p>
        </p:txBody>
      </p:sp>
      <p:pic>
        <p:nvPicPr>
          <p:cNvPr id="4" name="İçerik Yer Tutucusu 3"/>
          <p:cNvPicPr>
            <a:picLocks noGrp="1" noChangeAspect="1"/>
          </p:cNvPicPr>
          <p:nvPr>
            <p:ph idx="1"/>
          </p:nvPr>
        </p:nvPicPr>
        <p:blipFill rotWithShape="1">
          <a:blip r:embed="rId2">
            <a:extLst>
              <a:ext uri="{28A0092B-C50C-407E-A947-70E740481C1C}">
                <a14:useLocalDpi xmlns:a14="http://schemas.microsoft.com/office/drawing/2010/main" val="0"/>
              </a:ext>
            </a:extLst>
          </a:blip>
          <a:stretch/>
        </p:blipFill>
        <p:spPr>
          <a:xfrm>
            <a:off x="1691569" y="1828800"/>
            <a:ext cx="7735712" cy="4351338"/>
          </a:xfrm>
        </p:spPr>
      </p:pic>
    </p:spTree>
    <p:extLst>
      <p:ext uri="{BB962C8B-B14F-4D97-AF65-F5344CB8AC3E}">
        <p14:creationId xmlns:p14="http://schemas.microsoft.com/office/powerpoint/2010/main" val="10841558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Özel Haritalar – Yol Haritaları</a:t>
            </a:r>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84608" y="1828800"/>
            <a:ext cx="7949634" cy="4351338"/>
          </a:xfrm>
        </p:spPr>
      </p:pic>
    </p:spTree>
    <p:extLst>
      <p:ext uri="{BB962C8B-B14F-4D97-AF65-F5344CB8AC3E}">
        <p14:creationId xmlns:p14="http://schemas.microsoft.com/office/powerpoint/2010/main" val="42280041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Özel Haritalar – Toprak Haritaları</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82122" y="1828800"/>
            <a:ext cx="8154607" cy="4351338"/>
          </a:xfrm>
        </p:spPr>
      </p:pic>
    </p:spTree>
    <p:extLst>
      <p:ext uri="{BB962C8B-B14F-4D97-AF65-F5344CB8AC3E}">
        <p14:creationId xmlns:p14="http://schemas.microsoft.com/office/powerpoint/2010/main" val="26930947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Haritalarda Aranan Özellikler</a:t>
            </a:r>
            <a:endParaRPr lang="tr-TR" dirty="0"/>
          </a:p>
        </p:txBody>
      </p:sp>
      <p:sp>
        <p:nvSpPr>
          <p:cNvPr id="3" name="İçerik Yer Tutucusu 2"/>
          <p:cNvSpPr>
            <a:spLocks noGrp="1"/>
          </p:cNvSpPr>
          <p:nvPr>
            <p:ph idx="1"/>
          </p:nvPr>
        </p:nvSpPr>
        <p:spPr/>
        <p:txBody>
          <a:bodyPr>
            <a:normAutofit lnSpcReduction="10000"/>
          </a:bodyPr>
          <a:lstStyle/>
          <a:p>
            <a:r>
              <a:rPr lang="tr-TR" sz="2400" b="1" dirty="0" smtClean="0">
                <a:solidFill>
                  <a:srgbClr val="FF0000"/>
                </a:solidFill>
              </a:rPr>
              <a:t>Doğruluk</a:t>
            </a:r>
            <a:r>
              <a:rPr lang="tr-TR" dirty="0" smtClean="0"/>
              <a:t>: Haritada doğruluk, haritanın meydana getirilmesi esnasındaki tüm doğru yol ve işlemlerin uygulanması anlamına gelmektedir. </a:t>
            </a:r>
          </a:p>
          <a:p>
            <a:r>
              <a:rPr lang="tr-TR" dirty="0" smtClean="0"/>
              <a:t>Haritalarda doğruluk sağlandığında haritanın anlaşılması ve etkili bir şekilde kullanılması teminat altına alınmış olur.</a:t>
            </a:r>
          </a:p>
          <a:p>
            <a:r>
              <a:rPr lang="tr-TR" sz="2400" b="1" dirty="0" smtClean="0">
                <a:solidFill>
                  <a:srgbClr val="FF0000"/>
                </a:solidFill>
              </a:rPr>
              <a:t>Güvenirlik</a:t>
            </a:r>
            <a:r>
              <a:rPr lang="tr-TR" dirty="0" smtClean="0"/>
              <a:t>: Haritada kullanılan verilerin gerçeğe uygunluğunu ifade eder. Bu özellik genellikle haritayı hazırlayan kişi ya da kurumla ilgilidir. Haritaların güvenirliğini; verilerin yaşları, gerçekliği ve çizimde kullanılan yöntemler belirler. </a:t>
            </a:r>
          </a:p>
          <a:p>
            <a:r>
              <a:rPr lang="tr-TR" sz="2800" b="1" dirty="0" err="1" smtClean="0">
                <a:solidFill>
                  <a:srgbClr val="FF0000"/>
                </a:solidFill>
              </a:rPr>
              <a:t>Tamamlılık</a:t>
            </a:r>
            <a:r>
              <a:rPr lang="tr-TR" dirty="0" smtClean="0"/>
              <a:t>: Çoğunlukla ölçeğe göre harita değerlendirildiğinde belirlenir. Özellikle küçük ölçekli haritalarda yer alan unsurlar ebatlarından daha küçük gözükür. Dolayısıyla bütün ayrıntıların açıkça ortaya konması mümkün olmayabilir. </a:t>
            </a:r>
          </a:p>
        </p:txBody>
      </p:sp>
    </p:spTree>
    <p:extLst>
      <p:ext uri="{BB962C8B-B14F-4D97-AF65-F5344CB8AC3E}">
        <p14:creationId xmlns:p14="http://schemas.microsoft.com/office/powerpoint/2010/main" val="1459731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Özel Haritalar – İklim Haritaları</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6150" y="2085181"/>
            <a:ext cx="6686550" cy="3838575"/>
          </a:xfrm>
        </p:spPr>
      </p:pic>
    </p:spTree>
    <p:extLst>
      <p:ext uri="{BB962C8B-B14F-4D97-AF65-F5344CB8AC3E}">
        <p14:creationId xmlns:p14="http://schemas.microsoft.com/office/powerpoint/2010/main" val="9975595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926743" y="319278"/>
            <a:ext cx="813435" cy="330835"/>
          </a:xfrm>
          <a:prstGeom prst="rect">
            <a:avLst/>
          </a:prstGeom>
        </p:spPr>
        <p:txBody>
          <a:bodyPr vert="horz" wrap="square" lIns="0" tIns="12700" rIns="0" bIns="0" rtlCol="0">
            <a:spAutoFit/>
          </a:bodyPr>
          <a:lstStyle/>
          <a:p>
            <a:pPr marL="165100" indent="-152400">
              <a:spcBef>
                <a:spcPts val="100"/>
              </a:spcBef>
              <a:buFont typeface="Times New Roman"/>
              <a:buChar char="•"/>
              <a:tabLst>
                <a:tab pos="165100" algn="l"/>
              </a:tabLst>
            </a:pPr>
            <a:r>
              <a:rPr sz="2000" b="1" dirty="0">
                <a:solidFill>
                  <a:srgbClr val="FFFFFF"/>
                </a:solidFill>
                <a:latin typeface="Times New Roman"/>
                <a:cs typeface="Times New Roman"/>
              </a:rPr>
              <a:t>Ölç</a:t>
            </a:r>
            <a:r>
              <a:rPr sz="2000" b="1" spc="-10" dirty="0">
                <a:solidFill>
                  <a:srgbClr val="FFFFFF"/>
                </a:solidFill>
                <a:latin typeface="Times New Roman"/>
                <a:cs typeface="Times New Roman"/>
              </a:rPr>
              <a:t>e</a:t>
            </a:r>
            <a:r>
              <a:rPr sz="2000" b="1" dirty="0">
                <a:solidFill>
                  <a:srgbClr val="FFFFFF"/>
                </a:solidFill>
                <a:latin typeface="Times New Roman"/>
                <a:cs typeface="Times New Roman"/>
              </a:rPr>
              <a:t>k</a:t>
            </a:r>
            <a:endParaRPr sz="2000">
              <a:solidFill>
                <a:prstClr val="black"/>
              </a:solidFill>
              <a:latin typeface="Times New Roman"/>
              <a:cs typeface="Times New Roman"/>
            </a:endParaRPr>
          </a:p>
        </p:txBody>
      </p:sp>
      <p:pic>
        <p:nvPicPr>
          <p:cNvPr id="3" name="object 3"/>
          <p:cNvPicPr/>
          <p:nvPr/>
        </p:nvPicPr>
        <p:blipFill>
          <a:blip r:embed="rId2" cstate="print"/>
          <a:stretch>
            <a:fillRect/>
          </a:stretch>
        </p:blipFill>
        <p:spPr>
          <a:xfrm>
            <a:off x="5736335" y="102107"/>
            <a:ext cx="4823460" cy="3233928"/>
          </a:xfrm>
          <a:prstGeom prst="rect">
            <a:avLst/>
          </a:prstGeom>
        </p:spPr>
      </p:pic>
      <p:sp>
        <p:nvSpPr>
          <p:cNvPr id="4" name="object 4"/>
          <p:cNvSpPr txBox="1"/>
          <p:nvPr/>
        </p:nvSpPr>
        <p:spPr>
          <a:xfrm>
            <a:off x="1770989" y="4101465"/>
            <a:ext cx="8538210" cy="636270"/>
          </a:xfrm>
          <a:prstGeom prst="rect">
            <a:avLst/>
          </a:prstGeom>
        </p:spPr>
        <p:txBody>
          <a:bodyPr vert="horz" wrap="square" lIns="0" tIns="12700" rIns="0" bIns="0" rtlCol="0">
            <a:spAutoFit/>
          </a:bodyPr>
          <a:lstStyle/>
          <a:p>
            <a:pPr marL="12700">
              <a:spcBef>
                <a:spcPts val="100"/>
              </a:spcBef>
            </a:pPr>
            <a:r>
              <a:rPr sz="2000" b="1" spc="-5" dirty="0">
                <a:solidFill>
                  <a:srgbClr val="FFFFFF"/>
                </a:solidFill>
                <a:latin typeface="Times New Roman"/>
                <a:cs typeface="Times New Roman"/>
              </a:rPr>
              <a:t>Bir</a:t>
            </a:r>
            <a:r>
              <a:rPr sz="2000" b="1" spc="-35" dirty="0">
                <a:solidFill>
                  <a:srgbClr val="FFFFFF"/>
                </a:solidFill>
                <a:latin typeface="Times New Roman"/>
                <a:cs typeface="Times New Roman"/>
              </a:rPr>
              <a:t> </a:t>
            </a:r>
            <a:r>
              <a:rPr sz="2000" b="1" spc="-5" dirty="0">
                <a:solidFill>
                  <a:srgbClr val="FFFFFF"/>
                </a:solidFill>
                <a:latin typeface="Times New Roman"/>
                <a:cs typeface="Times New Roman"/>
              </a:rPr>
              <a:t>çizimin</a:t>
            </a:r>
            <a:r>
              <a:rPr sz="2000" b="1" spc="-10" dirty="0">
                <a:solidFill>
                  <a:srgbClr val="FFFFFF"/>
                </a:solidFill>
                <a:latin typeface="Times New Roman"/>
                <a:cs typeface="Times New Roman"/>
              </a:rPr>
              <a:t> </a:t>
            </a:r>
            <a:r>
              <a:rPr sz="2000" b="1" dirty="0">
                <a:solidFill>
                  <a:srgbClr val="FFFFFF"/>
                </a:solidFill>
                <a:latin typeface="Times New Roman"/>
                <a:cs typeface="Times New Roman"/>
              </a:rPr>
              <a:t>harita</a:t>
            </a:r>
            <a:r>
              <a:rPr sz="2000" b="1" spc="-20" dirty="0">
                <a:solidFill>
                  <a:srgbClr val="FFFFFF"/>
                </a:solidFill>
                <a:latin typeface="Times New Roman"/>
                <a:cs typeface="Times New Roman"/>
              </a:rPr>
              <a:t> </a:t>
            </a:r>
            <a:r>
              <a:rPr sz="2000" b="1" spc="-5" dirty="0">
                <a:solidFill>
                  <a:srgbClr val="FFFFFF"/>
                </a:solidFill>
                <a:latin typeface="Times New Roman"/>
                <a:cs typeface="Times New Roman"/>
              </a:rPr>
              <a:t>olabilmesi</a:t>
            </a:r>
            <a:r>
              <a:rPr sz="2000" b="1" spc="-30" dirty="0">
                <a:solidFill>
                  <a:srgbClr val="FFFFFF"/>
                </a:solidFill>
                <a:latin typeface="Times New Roman"/>
                <a:cs typeface="Times New Roman"/>
              </a:rPr>
              <a:t> </a:t>
            </a:r>
            <a:r>
              <a:rPr sz="2000" b="1" spc="-5" dirty="0">
                <a:solidFill>
                  <a:srgbClr val="FFFFFF"/>
                </a:solidFill>
                <a:latin typeface="Times New Roman"/>
                <a:cs typeface="Times New Roman"/>
              </a:rPr>
              <a:t>için</a:t>
            </a:r>
            <a:r>
              <a:rPr sz="2000" b="1" spc="-10" dirty="0">
                <a:solidFill>
                  <a:srgbClr val="FFFFFF"/>
                </a:solidFill>
                <a:latin typeface="Times New Roman"/>
                <a:cs typeface="Times New Roman"/>
              </a:rPr>
              <a:t> </a:t>
            </a:r>
            <a:r>
              <a:rPr sz="2000" b="1" dirty="0">
                <a:solidFill>
                  <a:srgbClr val="FFFFFF"/>
                </a:solidFill>
                <a:latin typeface="Times New Roman"/>
                <a:cs typeface="Times New Roman"/>
              </a:rPr>
              <a:t>en önemli</a:t>
            </a:r>
            <a:r>
              <a:rPr sz="2000" b="1" spc="-20" dirty="0">
                <a:solidFill>
                  <a:srgbClr val="FFFFFF"/>
                </a:solidFill>
                <a:latin typeface="Times New Roman"/>
                <a:cs typeface="Times New Roman"/>
              </a:rPr>
              <a:t> </a:t>
            </a:r>
            <a:r>
              <a:rPr sz="2000" b="1" spc="-5" dirty="0">
                <a:solidFill>
                  <a:srgbClr val="FFFFFF"/>
                </a:solidFill>
                <a:latin typeface="Times New Roman"/>
                <a:cs typeface="Times New Roman"/>
              </a:rPr>
              <a:t>bileşenlerinden</a:t>
            </a:r>
            <a:r>
              <a:rPr sz="2000" b="1" spc="-25" dirty="0">
                <a:solidFill>
                  <a:srgbClr val="FFFFFF"/>
                </a:solidFill>
                <a:latin typeface="Times New Roman"/>
                <a:cs typeface="Times New Roman"/>
              </a:rPr>
              <a:t> </a:t>
            </a:r>
            <a:r>
              <a:rPr sz="2000" b="1" spc="-5" dirty="0">
                <a:solidFill>
                  <a:srgbClr val="FFFFFF"/>
                </a:solidFill>
                <a:latin typeface="Times New Roman"/>
                <a:cs typeface="Times New Roman"/>
              </a:rPr>
              <a:t>biri</a:t>
            </a:r>
            <a:r>
              <a:rPr sz="2000" b="1" spc="-10" dirty="0">
                <a:solidFill>
                  <a:srgbClr val="FFFFFF"/>
                </a:solidFill>
                <a:latin typeface="Times New Roman"/>
                <a:cs typeface="Times New Roman"/>
              </a:rPr>
              <a:t> </a:t>
            </a:r>
            <a:r>
              <a:rPr sz="2000" b="1" spc="-20" dirty="0">
                <a:solidFill>
                  <a:srgbClr val="FFFFFF"/>
                </a:solidFill>
                <a:latin typeface="Times New Roman"/>
                <a:cs typeface="Times New Roman"/>
              </a:rPr>
              <a:t>ölçektir.</a:t>
            </a:r>
            <a:r>
              <a:rPr sz="2000" b="1" spc="-25" dirty="0">
                <a:solidFill>
                  <a:srgbClr val="FFFFFF"/>
                </a:solidFill>
                <a:latin typeface="Times New Roman"/>
                <a:cs typeface="Times New Roman"/>
              </a:rPr>
              <a:t> </a:t>
            </a:r>
            <a:r>
              <a:rPr sz="2000" b="1" dirty="0">
                <a:solidFill>
                  <a:srgbClr val="FFFFFF"/>
                </a:solidFill>
                <a:latin typeface="Times New Roman"/>
                <a:cs typeface="Times New Roman"/>
              </a:rPr>
              <a:t>Ölçeği</a:t>
            </a:r>
            <a:endParaRPr sz="2000">
              <a:solidFill>
                <a:prstClr val="black"/>
              </a:solidFill>
              <a:latin typeface="Times New Roman"/>
              <a:cs typeface="Times New Roman"/>
            </a:endParaRPr>
          </a:p>
          <a:p>
            <a:pPr marL="12700"/>
            <a:r>
              <a:rPr sz="2000" b="1" spc="-5" dirty="0">
                <a:solidFill>
                  <a:srgbClr val="FFFFFF"/>
                </a:solidFill>
                <a:latin typeface="Times New Roman"/>
                <a:cs typeface="Times New Roman"/>
              </a:rPr>
              <a:t>bulunmayan</a:t>
            </a:r>
            <a:r>
              <a:rPr sz="2000" b="1" spc="-30" dirty="0">
                <a:solidFill>
                  <a:srgbClr val="FFFFFF"/>
                </a:solidFill>
                <a:latin typeface="Times New Roman"/>
                <a:cs typeface="Times New Roman"/>
              </a:rPr>
              <a:t> </a:t>
            </a:r>
            <a:r>
              <a:rPr sz="2000" b="1" spc="-5" dirty="0">
                <a:solidFill>
                  <a:srgbClr val="FFFFFF"/>
                </a:solidFill>
                <a:latin typeface="Times New Roman"/>
                <a:cs typeface="Times New Roman"/>
              </a:rPr>
              <a:t>çizimler</a:t>
            </a:r>
            <a:r>
              <a:rPr sz="2000" b="1" spc="-40" dirty="0">
                <a:solidFill>
                  <a:srgbClr val="FFFFFF"/>
                </a:solidFill>
                <a:latin typeface="Times New Roman"/>
                <a:cs typeface="Times New Roman"/>
              </a:rPr>
              <a:t> </a:t>
            </a:r>
            <a:r>
              <a:rPr sz="2000" b="1" spc="-5" dirty="0">
                <a:solidFill>
                  <a:srgbClr val="FFFFFF"/>
                </a:solidFill>
                <a:latin typeface="Times New Roman"/>
                <a:cs typeface="Times New Roman"/>
              </a:rPr>
              <a:t>genellikle</a:t>
            </a:r>
            <a:r>
              <a:rPr sz="2000" b="1" spc="-25" dirty="0">
                <a:solidFill>
                  <a:srgbClr val="FFFFFF"/>
                </a:solidFill>
                <a:latin typeface="Times New Roman"/>
                <a:cs typeface="Times New Roman"/>
              </a:rPr>
              <a:t> </a:t>
            </a:r>
            <a:r>
              <a:rPr sz="2000" b="1" spc="-10" dirty="0">
                <a:solidFill>
                  <a:srgbClr val="FFFFFF"/>
                </a:solidFill>
                <a:latin typeface="Times New Roman"/>
                <a:cs typeface="Times New Roman"/>
              </a:rPr>
              <a:t>kroki</a:t>
            </a:r>
            <a:r>
              <a:rPr sz="2000" b="1" spc="-15" dirty="0">
                <a:solidFill>
                  <a:srgbClr val="FFFFFF"/>
                </a:solidFill>
                <a:latin typeface="Times New Roman"/>
                <a:cs typeface="Times New Roman"/>
              </a:rPr>
              <a:t> </a:t>
            </a:r>
            <a:r>
              <a:rPr sz="2000" b="1" dirty="0">
                <a:solidFill>
                  <a:srgbClr val="FFFFFF"/>
                </a:solidFill>
                <a:latin typeface="Times New Roman"/>
                <a:cs typeface="Times New Roman"/>
              </a:rPr>
              <a:t>ya</a:t>
            </a:r>
            <a:r>
              <a:rPr sz="2000" b="1" spc="-10" dirty="0">
                <a:solidFill>
                  <a:srgbClr val="FFFFFF"/>
                </a:solidFill>
                <a:latin typeface="Times New Roman"/>
                <a:cs typeface="Times New Roman"/>
              </a:rPr>
              <a:t> </a:t>
            </a:r>
            <a:r>
              <a:rPr sz="2000" b="1" dirty="0">
                <a:solidFill>
                  <a:srgbClr val="FFFFFF"/>
                </a:solidFill>
                <a:latin typeface="Times New Roman"/>
                <a:cs typeface="Times New Roman"/>
              </a:rPr>
              <a:t>da</a:t>
            </a:r>
            <a:r>
              <a:rPr sz="2000" b="1" spc="10" dirty="0">
                <a:solidFill>
                  <a:srgbClr val="FFFFFF"/>
                </a:solidFill>
                <a:latin typeface="Times New Roman"/>
                <a:cs typeface="Times New Roman"/>
              </a:rPr>
              <a:t> </a:t>
            </a:r>
            <a:r>
              <a:rPr sz="2000" b="1" dirty="0">
                <a:solidFill>
                  <a:srgbClr val="FFFFFF"/>
                </a:solidFill>
                <a:latin typeface="Times New Roman"/>
                <a:cs typeface="Times New Roman"/>
              </a:rPr>
              <a:t>taslak</a:t>
            </a:r>
            <a:r>
              <a:rPr sz="2000" b="1" spc="-25" dirty="0">
                <a:solidFill>
                  <a:srgbClr val="FFFFFF"/>
                </a:solidFill>
                <a:latin typeface="Times New Roman"/>
                <a:cs typeface="Times New Roman"/>
              </a:rPr>
              <a:t> </a:t>
            </a:r>
            <a:r>
              <a:rPr sz="2000" b="1" dirty="0">
                <a:solidFill>
                  <a:srgbClr val="FFFFFF"/>
                </a:solidFill>
                <a:latin typeface="Times New Roman"/>
                <a:cs typeface="Times New Roman"/>
              </a:rPr>
              <a:t>olarak</a:t>
            </a:r>
            <a:r>
              <a:rPr sz="2000" b="1" spc="-20" dirty="0">
                <a:solidFill>
                  <a:srgbClr val="FFFFFF"/>
                </a:solidFill>
                <a:latin typeface="Times New Roman"/>
                <a:cs typeface="Times New Roman"/>
              </a:rPr>
              <a:t> </a:t>
            </a:r>
            <a:r>
              <a:rPr sz="2000" b="1" spc="-15" dirty="0">
                <a:solidFill>
                  <a:srgbClr val="FFFFFF"/>
                </a:solidFill>
                <a:latin typeface="Times New Roman"/>
                <a:cs typeface="Times New Roman"/>
              </a:rPr>
              <a:t>adlandırılır.</a:t>
            </a:r>
            <a:endParaRPr sz="2000">
              <a:solidFill>
                <a:prstClr val="black"/>
              </a:solidFill>
              <a:latin typeface="Times New Roman"/>
              <a:cs typeface="Times New Roman"/>
            </a:endParaRPr>
          </a:p>
        </p:txBody>
      </p:sp>
    </p:spTree>
    <p:extLst>
      <p:ext uri="{BB962C8B-B14F-4D97-AF65-F5344CB8AC3E}">
        <p14:creationId xmlns:p14="http://schemas.microsoft.com/office/powerpoint/2010/main" val="28078537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926743" y="319278"/>
            <a:ext cx="813435" cy="330835"/>
          </a:xfrm>
          <a:prstGeom prst="rect">
            <a:avLst/>
          </a:prstGeom>
        </p:spPr>
        <p:txBody>
          <a:bodyPr vert="horz" wrap="square" lIns="0" tIns="12700" rIns="0" bIns="0" rtlCol="0">
            <a:spAutoFit/>
          </a:bodyPr>
          <a:lstStyle/>
          <a:p>
            <a:pPr marL="165100" indent="-152400">
              <a:spcBef>
                <a:spcPts val="100"/>
              </a:spcBef>
              <a:buFont typeface="Times New Roman"/>
              <a:buChar char="•"/>
              <a:tabLst>
                <a:tab pos="165100" algn="l"/>
              </a:tabLst>
            </a:pPr>
            <a:r>
              <a:rPr sz="2000" b="1" dirty="0">
                <a:solidFill>
                  <a:srgbClr val="FFFFFF"/>
                </a:solidFill>
                <a:latin typeface="Times New Roman"/>
                <a:cs typeface="Times New Roman"/>
              </a:rPr>
              <a:t>Ölç</a:t>
            </a:r>
            <a:r>
              <a:rPr sz="2000" b="1" spc="-10" dirty="0">
                <a:solidFill>
                  <a:srgbClr val="FFFFFF"/>
                </a:solidFill>
                <a:latin typeface="Times New Roman"/>
                <a:cs typeface="Times New Roman"/>
              </a:rPr>
              <a:t>e</a:t>
            </a:r>
            <a:r>
              <a:rPr sz="2000" b="1" dirty="0">
                <a:solidFill>
                  <a:srgbClr val="FFFFFF"/>
                </a:solidFill>
                <a:latin typeface="Times New Roman"/>
                <a:cs typeface="Times New Roman"/>
              </a:rPr>
              <a:t>k</a:t>
            </a:r>
            <a:endParaRPr sz="2000">
              <a:solidFill>
                <a:prstClr val="black"/>
              </a:solidFill>
              <a:latin typeface="Times New Roman"/>
              <a:cs typeface="Times New Roman"/>
            </a:endParaRPr>
          </a:p>
        </p:txBody>
      </p:sp>
      <p:pic>
        <p:nvPicPr>
          <p:cNvPr id="3" name="object 3"/>
          <p:cNvPicPr/>
          <p:nvPr/>
        </p:nvPicPr>
        <p:blipFill>
          <a:blip r:embed="rId2" cstate="print"/>
          <a:stretch>
            <a:fillRect/>
          </a:stretch>
        </p:blipFill>
        <p:spPr>
          <a:xfrm>
            <a:off x="8801101" y="0"/>
            <a:ext cx="1866899" cy="1866900"/>
          </a:xfrm>
          <a:prstGeom prst="rect">
            <a:avLst/>
          </a:prstGeom>
        </p:spPr>
      </p:pic>
      <p:sp>
        <p:nvSpPr>
          <p:cNvPr id="4" name="object 4"/>
          <p:cNvSpPr txBox="1"/>
          <p:nvPr/>
        </p:nvSpPr>
        <p:spPr>
          <a:xfrm>
            <a:off x="1998066" y="2518106"/>
            <a:ext cx="8360409" cy="941069"/>
          </a:xfrm>
          <a:prstGeom prst="rect">
            <a:avLst/>
          </a:prstGeom>
        </p:spPr>
        <p:txBody>
          <a:bodyPr vert="horz" wrap="square" lIns="0" tIns="13335" rIns="0" bIns="0" rtlCol="0">
            <a:spAutoFit/>
          </a:bodyPr>
          <a:lstStyle/>
          <a:p>
            <a:pPr marL="12700" marR="5080">
              <a:spcBef>
                <a:spcPts val="105"/>
              </a:spcBef>
            </a:pPr>
            <a:r>
              <a:rPr sz="2000" b="1" dirty="0">
                <a:solidFill>
                  <a:srgbClr val="FFFFFF"/>
                </a:solidFill>
                <a:latin typeface="Times New Roman"/>
                <a:cs typeface="Times New Roman"/>
              </a:rPr>
              <a:t>Haritalar</a:t>
            </a:r>
            <a:r>
              <a:rPr sz="2000" b="1" spc="-70" dirty="0">
                <a:solidFill>
                  <a:srgbClr val="FFFFFF"/>
                </a:solidFill>
                <a:latin typeface="Times New Roman"/>
                <a:cs typeface="Times New Roman"/>
              </a:rPr>
              <a:t> </a:t>
            </a:r>
            <a:r>
              <a:rPr sz="2000" b="1" dirty="0">
                <a:solidFill>
                  <a:srgbClr val="FFFFFF"/>
                </a:solidFill>
                <a:latin typeface="Times New Roman"/>
                <a:cs typeface="Times New Roman"/>
              </a:rPr>
              <a:t>yeryüzünün</a:t>
            </a:r>
            <a:r>
              <a:rPr sz="2000" b="1" spc="-30" dirty="0">
                <a:solidFill>
                  <a:srgbClr val="FFFFFF"/>
                </a:solidFill>
                <a:latin typeface="Times New Roman"/>
                <a:cs typeface="Times New Roman"/>
              </a:rPr>
              <a:t> </a:t>
            </a:r>
            <a:r>
              <a:rPr sz="2000" b="1" dirty="0">
                <a:solidFill>
                  <a:srgbClr val="FFFFFF"/>
                </a:solidFill>
                <a:latin typeface="Times New Roman"/>
                <a:cs typeface="Times New Roman"/>
              </a:rPr>
              <a:t>tamamının</a:t>
            </a:r>
            <a:r>
              <a:rPr sz="2000" b="1" spc="-45" dirty="0">
                <a:solidFill>
                  <a:srgbClr val="FFFFFF"/>
                </a:solidFill>
                <a:latin typeface="Times New Roman"/>
                <a:cs typeface="Times New Roman"/>
              </a:rPr>
              <a:t> </a:t>
            </a:r>
            <a:r>
              <a:rPr sz="2000" b="1" dirty="0">
                <a:solidFill>
                  <a:srgbClr val="FFFFFF"/>
                </a:solidFill>
                <a:latin typeface="Times New Roman"/>
                <a:cs typeface="Times New Roman"/>
              </a:rPr>
              <a:t>ya</a:t>
            </a:r>
            <a:r>
              <a:rPr sz="2000" b="1" spc="-10" dirty="0">
                <a:solidFill>
                  <a:srgbClr val="FFFFFF"/>
                </a:solidFill>
                <a:latin typeface="Times New Roman"/>
                <a:cs typeface="Times New Roman"/>
              </a:rPr>
              <a:t> </a:t>
            </a:r>
            <a:r>
              <a:rPr sz="2000" b="1" dirty="0">
                <a:solidFill>
                  <a:srgbClr val="FFFFFF"/>
                </a:solidFill>
                <a:latin typeface="Times New Roman"/>
                <a:cs typeface="Times New Roman"/>
              </a:rPr>
              <a:t>da</a:t>
            </a:r>
            <a:r>
              <a:rPr sz="2000" b="1" spc="5" dirty="0">
                <a:solidFill>
                  <a:srgbClr val="FFFFFF"/>
                </a:solidFill>
                <a:latin typeface="Times New Roman"/>
                <a:cs typeface="Times New Roman"/>
              </a:rPr>
              <a:t> </a:t>
            </a:r>
            <a:r>
              <a:rPr sz="2000" b="1" spc="-5" dirty="0">
                <a:solidFill>
                  <a:srgbClr val="FFFFFF"/>
                </a:solidFill>
                <a:latin typeface="Times New Roman"/>
                <a:cs typeface="Times New Roman"/>
              </a:rPr>
              <a:t>belli</a:t>
            </a:r>
            <a:r>
              <a:rPr sz="2000" b="1" spc="-10" dirty="0">
                <a:solidFill>
                  <a:srgbClr val="FFFFFF"/>
                </a:solidFill>
                <a:latin typeface="Times New Roman"/>
                <a:cs typeface="Times New Roman"/>
              </a:rPr>
              <a:t> </a:t>
            </a:r>
            <a:r>
              <a:rPr sz="2000" b="1" spc="-5" dirty="0">
                <a:solidFill>
                  <a:srgbClr val="FFFFFF"/>
                </a:solidFill>
                <a:latin typeface="Times New Roman"/>
                <a:cs typeface="Times New Roman"/>
              </a:rPr>
              <a:t>bir</a:t>
            </a:r>
            <a:r>
              <a:rPr sz="2000" b="1" spc="-50" dirty="0">
                <a:solidFill>
                  <a:srgbClr val="FFFFFF"/>
                </a:solidFill>
                <a:latin typeface="Times New Roman"/>
                <a:cs typeface="Times New Roman"/>
              </a:rPr>
              <a:t> </a:t>
            </a:r>
            <a:r>
              <a:rPr sz="2000" b="1" spc="-5" dirty="0">
                <a:solidFill>
                  <a:srgbClr val="FFFFFF"/>
                </a:solidFill>
                <a:latin typeface="Times New Roman"/>
                <a:cs typeface="Times New Roman"/>
              </a:rPr>
              <a:t>bölümünün</a:t>
            </a:r>
            <a:r>
              <a:rPr sz="2000" b="1" spc="-35" dirty="0">
                <a:solidFill>
                  <a:srgbClr val="FFFFFF"/>
                </a:solidFill>
                <a:latin typeface="Times New Roman"/>
                <a:cs typeface="Times New Roman"/>
              </a:rPr>
              <a:t> </a:t>
            </a:r>
            <a:r>
              <a:rPr sz="2000" b="1" spc="-5" dirty="0">
                <a:solidFill>
                  <a:srgbClr val="FFFFFF"/>
                </a:solidFill>
                <a:latin typeface="Times New Roman"/>
                <a:cs typeface="Times New Roman"/>
              </a:rPr>
              <a:t>çeşitli</a:t>
            </a:r>
            <a:r>
              <a:rPr sz="2000" b="1" spc="-25" dirty="0">
                <a:solidFill>
                  <a:srgbClr val="FFFFFF"/>
                </a:solidFill>
                <a:latin typeface="Times New Roman"/>
                <a:cs typeface="Times New Roman"/>
              </a:rPr>
              <a:t> </a:t>
            </a:r>
            <a:r>
              <a:rPr sz="2000" b="1" spc="-5" dirty="0">
                <a:solidFill>
                  <a:srgbClr val="FFFFFF"/>
                </a:solidFill>
                <a:latin typeface="Times New Roman"/>
                <a:cs typeface="Times New Roman"/>
              </a:rPr>
              <a:t>işaretlerle </a:t>
            </a:r>
            <a:r>
              <a:rPr sz="2000" b="1" spc="-484" dirty="0">
                <a:solidFill>
                  <a:srgbClr val="FFFFFF"/>
                </a:solidFill>
                <a:latin typeface="Times New Roman"/>
                <a:cs typeface="Times New Roman"/>
              </a:rPr>
              <a:t> </a:t>
            </a:r>
            <a:r>
              <a:rPr sz="2000" b="1" spc="-5" dirty="0">
                <a:solidFill>
                  <a:srgbClr val="FFFFFF"/>
                </a:solidFill>
                <a:latin typeface="Times New Roman"/>
                <a:cs typeface="Times New Roman"/>
              </a:rPr>
              <a:t>düzenlenmiş bir </a:t>
            </a:r>
            <a:r>
              <a:rPr sz="2000" b="1" dirty="0">
                <a:solidFill>
                  <a:srgbClr val="FFFFFF"/>
                </a:solidFill>
                <a:latin typeface="Times New Roman"/>
                <a:cs typeface="Times New Roman"/>
              </a:rPr>
              <a:t>grafiği olarak </a:t>
            </a:r>
            <a:r>
              <a:rPr sz="2000" b="1" spc="-15" dirty="0">
                <a:solidFill>
                  <a:srgbClr val="FFFFFF"/>
                </a:solidFill>
                <a:latin typeface="Times New Roman"/>
                <a:cs typeface="Times New Roman"/>
              </a:rPr>
              <a:t>nitelenmektedir, </a:t>
            </a:r>
            <a:r>
              <a:rPr sz="2000" b="1" spc="-5" dirty="0">
                <a:solidFill>
                  <a:srgbClr val="FFFFFF"/>
                </a:solidFill>
                <a:latin typeface="Times New Roman"/>
                <a:cs typeface="Times New Roman"/>
              </a:rPr>
              <a:t>bu </a:t>
            </a:r>
            <a:r>
              <a:rPr sz="2000" b="1" dirty="0">
                <a:solidFill>
                  <a:srgbClr val="FFFFFF"/>
                </a:solidFill>
                <a:latin typeface="Times New Roman"/>
                <a:cs typeface="Times New Roman"/>
              </a:rPr>
              <a:t>grafiğin </a:t>
            </a:r>
            <a:r>
              <a:rPr sz="2000" b="1" spc="-5" dirty="0">
                <a:solidFill>
                  <a:srgbClr val="FFFFFF"/>
                </a:solidFill>
                <a:latin typeface="Times New Roman"/>
                <a:cs typeface="Times New Roman"/>
              </a:rPr>
              <a:t>bir </a:t>
            </a:r>
            <a:r>
              <a:rPr sz="2000" b="1" dirty="0">
                <a:solidFill>
                  <a:srgbClr val="FFFFFF"/>
                </a:solidFill>
                <a:latin typeface="Times New Roman"/>
                <a:cs typeface="Times New Roman"/>
              </a:rPr>
              <a:t>küçül(t)me </a:t>
            </a:r>
            <a:r>
              <a:rPr sz="2000" b="1" spc="5" dirty="0">
                <a:solidFill>
                  <a:srgbClr val="FFFFFF"/>
                </a:solidFill>
                <a:latin typeface="Times New Roman"/>
                <a:cs typeface="Times New Roman"/>
              </a:rPr>
              <a:t> </a:t>
            </a:r>
            <a:r>
              <a:rPr sz="2000" b="1" dirty="0">
                <a:solidFill>
                  <a:srgbClr val="FFFFFF"/>
                </a:solidFill>
                <a:latin typeface="Times New Roman"/>
                <a:cs typeface="Times New Roman"/>
              </a:rPr>
              <a:t>oranı</a:t>
            </a:r>
            <a:r>
              <a:rPr sz="2000" b="1" spc="-25" dirty="0">
                <a:solidFill>
                  <a:srgbClr val="FFFFFF"/>
                </a:solidFill>
                <a:latin typeface="Times New Roman"/>
                <a:cs typeface="Times New Roman"/>
              </a:rPr>
              <a:t> </a:t>
            </a:r>
            <a:r>
              <a:rPr sz="2000" b="1" dirty="0">
                <a:solidFill>
                  <a:srgbClr val="FFFFFF"/>
                </a:solidFill>
                <a:latin typeface="Times New Roman"/>
                <a:cs typeface="Times New Roman"/>
              </a:rPr>
              <a:t>olması</a:t>
            </a:r>
            <a:r>
              <a:rPr sz="2000" b="1" spc="-35" dirty="0">
                <a:solidFill>
                  <a:srgbClr val="FFFFFF"/>
                </a:solidFill>
                <a:latin typeface="Times New Roman"/>
                <a:cs typeface="Times New Roman"/>
              </a:rPr>
              <a:t> </a:t>
            </a:r>
            <a:r>
              <a:rPr sz="2000" b="1" spc="-30" dirty="0">
                <a:solidFill>
                  <a:srgbClr val="FFFFFF"/>
                </a:solidFill>
                <a:latin typeface="Times New Roman"/>
                <a:cs typeface="Times New Roman"/>
              </a:rPr>
              <a:t>gerekir.</a:t>
            </a:r>
            <a:r>
              <a:rPr sz="2000" b="1" spc="-20" dirty="0">
                <a:solidFill>
                  <a:srgbClr val="FFFFFF"/>
                </a:solidFill>
                <a:latin typeface="Times New Roman"/>
                <a:cs typeface="Times New Roman"/>
              </a:rPr>
              <a:t> </a:t>
            </a:r>
            <a:r>
              <a:rPr sz="2000" b="1" dirty="0">
                <a:solidFill>
                  <a:srgbClr val="FFFFFF"/>
                </a:solidFill>
                <a:latin typeface="Times New Roman"/>
                <a:cs typeface="Times New Roman"/>
              </a:rPr>
              <a:t>Bu </a:t>
            </a:r>
            <a:r>
              <a:rPr sz="2000" b="1" spc="-5" dirty="0">
                <a:solidFill>
                  <a:srgbClr val="FFFFFF"/>
                </a:solidFill>
                <a:latin typeface="Times New Roman"/>
                <a:cs typeface="Times New Roman"/>
              </a:rPr>
              <a:t>küçülteme</a:t>
            </a:r>
            <a:r>
              <a:rPr sz="2000" b="1" spc="-35" dirty="0">
                <a:solidFill>
                  <a:srgbClr val="FFFFFF"/>
                </a:solidFill>
                <a:latin typeface="Times New Roman"/>
                <a:cs typeface="Times New Roman"/>
              </a:rPr>
              <a:t> </a:t>
            </a:r>
            <a:r>
              <a:rPr sz="2000" b="1" dirty="0">
                <a:solidFill>
                  <a:srgbClr val="FFFFFF"/>
                </a:solidFill>
                <a:latin typeface="Times New Roman"/>
                <a:cs typeface="Times New Roman"/>
              </a:rPr>
              <a:t>oranına</a:t>
            </a:r>
            <a:r>
              <a:rPr sz="2000" b="1" spc="-10" dirty="0">
                <a:solidFill>
                  <a:srgbClr val="FFFFFF"/>
                </a:solidFill>
                <a:latin typeface="Times New Roman"/>
                <a:cs typeface="Times New Roman"/>
              </a:rPr>
              <a:t> </a:t>
            </a:r>
            <a:r>
              <a:rPr sz="2000" b="1" i="1" dirty="0">
                <a:solidFill>
                  <a:srgbClr val="FFFFFF"/>
                </a:solidFill>
                <a:latin typeface="Times New Roman"/>
                <a:cs typeface="Times New Roman"/>
              </a:rPr>
              <a:t>ölçek</a:t>
            </a:r>
            <a:r>
              <a:rPr sz="2000" b="1" i="1" spc="-20" dirty="0">
                <a:solidFill>
                  <a:srgbClr val="FFFFFF"/>
                </a:solidFill>
                <a:latin typeface="Times New Roman"/>
                <a:cs typeface="Times New Roman"/>
              </a:rPr>
              <a:t> </a:t>
            </a:r>
            <a:r>
              <a:rPr sz="2000" b="1" i="1" spc="-10" dirty="0">
                <a:solidFill>
                  <a:srgbClr val="FFFFFF"/>
                </a:solidFill>
                <a:latin typeface="Times New Roman"/>
                <a:cs typeface="Times New Roman"/>
              </a:rPr>
              <a:t>denilmektedir.</a:t>
            </a:r>
            <a:endParaRPr sz="2000">
              <a:solidFill>
                <a:prstClr val="black"/>
              </a:solidFill>
              <a:latin typeface="Times New Roman"/>
              <a:cs typeface="Times New Roman"/>
            </a:endParaRPr>
          </a:p>
        </p:txBody>
      </p:sp>
    </p:spTree>
    <p:extLst>
      <p:ext uri="{BB962C8B-B14F-4D97-AF65-F5344CB8AC3E}">
        <p14:creationId xmlns:p14="http://schemas.microsoft.com/office/powerpoint/2010/main" val="3804016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6743701" y="0"/>
            <a:ext cx="3924299" cy="2615184"/>
          </a:xfrm>
          <a:prstGeom prst="rect">
            <a:avLst/>
          </a:prstGeom>
        </p:spPr>
      </p:pic>
      <p:sp>
        <p:nvSpPr>
          <p:cNvPr id="3" name="object 3"/>
          <p:cNvSpPr txBox="1"/>
          <p:nvPr/>
        </p:nvSpPr>
        <p:spPr>
          <a:xfrm>
            <a:off x="1926743" y="319278"/>
            <a:ext cx="813435" cy="330835"/>
          </a:xfrm>
          <a:prstGeom prst="rect">
            <a:avLst/>
          </a:prstGeom>
        </p:spPr>
        <p:txBody>
          <a:bodyPr vert="horz" wrap="square" lIns="0" tIns="12700" rIns="0" bIns="0" rtlCol="0">
            <a:spAutoFit/>
          </a:bodyPr>
          <a:lstStyle/>
          <a:p>
            <a:pPr marL="165100" indent="-152400">
              <a:spcBef>
                <a:spcPts val="100"/>
              </a:spcBef>
              <a:buFont typeface="Times New Roman"/>
              <a:buChar char="•"/>
              <a:tabLst>
                <a:tab pos="165100" algn="l"/>
              </a:tabLst>
            </a:pPr>
            <a:r>
              <a:rPr sz="2000" b="1" dirty="0">
                <a:solidFill>
                  <a:srgbClr val="FFFFFF"/>
                </a:solidFill>
                <a:latin typeface="Times New Roman"/>
                <a:cs typeface="Times New Roman"/>
              </a:rPr>
              <a:t>Ölç</a:t>
            </a:r>
            <a:r>
              <a:rPr sz="2000" b="1" spc="-10" dirty="0">
                <a:solidFill>
                  <a:srgbClr val="FFFFFF"/>
                </a:solidFill>
                <a:latin typeface="Times New Roman"/>
                <a:cs typeface="Times New Roman"/>
              </a:rPr>
              <a:t>e</a:t>
            </a:r>
            <a:r>
              <a:rPr sz="2000" b="1" dirty="0">
                <a:solidFill>
                  <a:srgbClr val="FFFFFF"/>
                </a:solidFill>
                <a:latin typeface="Times New Roman"/>
                <a:cs typeface="Times New Roman"/>
              </a:rPr>
              <a:t>k</a:t>
            </a:r>
            <a:endParaRPr sz="2000">
              <a:solidFill>
                <a:prstClr val="black"/>
              </a:solidFill>
              <a:latin typeface="Times New Roman"/>
              <a:cs typeface="Times New Roman"/>
            </a:endParaRPr>
          </a:p>
        </p:txBody>
      </p:sp>
      <p:sp>
        <p:nvSpPr>
          <p:cNvPr id="4" name="object 4"/>
          <p:cNvSpPr/>
          <p:nvPr/>
        </p:nvSpPr>
        <p:spPr>
          <a:xfrm>
            <a:off x="3863339" y="5516879"/>
            <a:ext cx="3312160" cy="0"/>
          </a:xfrm>
          <a:custGeom>
            <a:avLst/>
            <a:gdLst/>
            <a:ahLst/>
            <a:cxnLst/>
            <a:rect l="l" t="t" r="r" b="b"/>
            <a:pathLst>
              <a:path w="3312160">
                <a:moveTo>
                  <a:pt x="0" y="0"/>
                </a:moveTo>
                <a:lnTo>
                  <a:pt x="3311652" y="0"/>
                </a:lnTo>
              </a:path>
            </a:pathLst>
          </a:custGeom>
          <a:ln w="9144">
            <a:solidFill>
              <a:srgbClr val="FFFFFF"/>
            </a:solidFill>
          </a:ln>
        </p:spPr>
        <p:txBody>
          <a:bodyPr wrap="square" lIns="0" tIns="0" rIns="0" bIns="0" rtlCol="0"/>
          <a:lstStyle/>
          <a:p>
            <a:endParaRPr>
              <a:solidFill>
                <a:prstClr val="black"/>
              </a:solidFill>
            </a:endParaRPr>
          </a:p>
        </p:txBody>
      </p:sp>
      <p:sp>
        <p:nvSpPr>
          <p:cNvPr id="5" name="object 5"/>
          <p:cNvSpPr txBox="1"/>
          <p:nvPr/>
        </p:nvSpPr>
        <p:spPr>
          <a:xfrm>
            <a:off x="1998065" y="3741165"/>
            <a:ext cx="7639050" cy="2236510"/>
          </a:xfrm>
          <a:prstGeom prst="rect">
            <a:avLst/>
          </a:prstGeom>
        </p:spPr>
        <p:txBody>
          <a:bodyPr vert="horz" wrap="square" lIns="0" tIns="12700" rIns="0" bIns="0" rtlCol="0">
            <a:spAutoFit/>
          </a:bodyPr>
          <a:lstStyle/>
          <a:p>
            <a:pPr marL="12700" marR="5080">
              <a:spcBef>
                <a:spcPts val="100"/>
              </a:spcBef>
            </a:pPr>
            <a:r>
              <a:rPr sz="2000" b="1" dirty="0">
                <a:solidFill>
                  <a:srgbClr val="FFFFFF"/>
                </a:solidFill>
                <a:latin typeface="Times New Roman"/>
                <a:cs typeface="Times New Roman"/>
              </a:rPr>
              <a:t>Harita </a:t>
            </a:r>
            <a:r>
              <a:rPr sz="2000" b="1" spc="-5" dirty="0">
                <a:solidFill>
                  <a:srgbClr val="FFFFFF"/>
                </a:solidFill>
                <a:latin typeface="Times New Roman"/>
                <a:cs typeface="Times New Roman"/>
              </a:rPr>
              <a:t>üzerindeki belli </a:t>
            </a:r>
            <a:r>
              <a:rPr sz="2000" b="1" dirty="0">
                <a:solidFill>
                  <a:srgbClr val="FFFFFF"/>
                </a:solidFill>
                <a:latin typeface="Times New Roman"/>
                <a:cs typeface="Times New Roman"/>
              </a:rPr>
              <a:t>iki nokta </a:t>
            </a:r>
            <a:r>
              <a:rPr sz="2000" b="1" spc="-5" dirty="0">
                <a:solidFill>
                  <a:srgbClr val="FFFFFF"/>
                </a:solidFill>
                <a:latin typeface="Times New Roman"/>
                <a:cs typeface="Times New Roman"/>
              </a:rPr>
              <a:t>arasındaki uzunluğun, arazi üzerinde </a:t>
            </a:r>
            <a:r>
              <a:rPr sz="2000" b="1" spc="-484" dirty="0">
                <a:solidFill>
                  <a:srgbClr val="FFFFFF"/>
                </a:solidFill>
                <a:latin typeface="Times New Roman"/>
                <a:cs typeface="Times New Roman"/>
              </a:rPr>
              <a:t> </a:t>
            </a:r>
            <a:r>
              <a:rPr sz="2000" b="1" dirty="0">
                <a:solidFill>
                  <a:srgbClr val="FFFFFF"/>
                </a:solidFill>
                <a:latin typeface="Times New Roman"/>
                <a:cs typeface="Times New Roman"/>
              </a:rPr>
              <a:t>aynı</a:t>
            </a:r>
            <a:r>
              <a:rPr sz="2000" b="1" spc="-25" dirty="0">
                <a:solidFill>
                  <a:srgbClr val="FFFFFF"/>
                </a:solidFill>
                <a:latin typeface="Times New Roman"/>
                <a:cs typeface="Times New Roman"/>
              </a:rPr>
              <a:t> </a:t>
            </a:r>
            <a:r>
              <a:rPr sz="2000" b="1" dirty="0">
                <a:solidFill>
                  <a:srgbClr val="FFFFFF"/>
                </a:solidFill>
                <a:latin typeface="Times New Roman"/>
                <a:cs typeface="Times New Roman"/>
              </a:rPr>
              <a:t>iki</a:t>
            </a:r>
            <a:r>
              <a:rPr sz="2000" b="1" spc="-15" dirty="0">
                <a:solidFill>
                  <a:srgbClr val="FFFFFF"/>
                </a:solidFill>
                <a:latin typeface="Times New Roman"/>
                <a:cs typeface="Times New Roman"/>
              </a:rPr>
              <a:t> </a:t>
            </a:r>
            <a:r>
              <a:rPr sz="2000" b="1" dirty="0">
                <a:solidFill>
                  <a:srgbClr val="FFFFFF"/>
                </a:solidFill>
                <a:latin typeface="Times New Roman"/>
                <a:cs typeface="Times New Roman"/>
              </a:rPr>
              <a:t>nokta</a:t>
            </a:r>
            <a:r>
              <a:rPr sz="2000" b="1" spc="-30" dirty="0">
                <a:solidFill>
                  <a:srgbClr val="FFFFFF"/>
                </a:solidFill>
                <a:latin typeface="Times New Roman"/>
                <a:cs typeface="Times New Roman"/>
              </a:rPr>
              <a:t> </a:t>
            </a:r>
            <a:r>
              <a:rPr sz="2000" b="1" spc="-5" dirty="0">
                <a:solidFill>
                  <a:srgbClr val="FFFFFF"/>
                </a:solidFill>
                <a:latin typeface="Times New Roman"/>
                <a:cs typeface="Times New Roman"/>
              </a:rPr>
              <a:t>arasındaki</a:t>
            </a:r>
            <a:r>
              <a:rPr sz="2000" b="1" spc="-45" dirty="0">
                <a:solidFill>
                  <a:srgbClr val="FFFFFF"/>
                </a:solidFill>
                <a:latin typeface="Times New Roman"/>
                <a:cs typeface="Times New Roman"/>
              </a:rPr>
              <a:t> </a:t>
            </a:r>
            <a:r>
              <a:rPr sz="2000" b="1" dirty="0">
                <a:solidFill>
                  <a:srgbClr val="FFFFFF"/>
                </a:solidFill>
                <a:latin typeface="Times New Roman"/>
                <a:cs typeface="Times New Roman"/>
              </a:rPr>
              <a:t>gerçek</a:t>
            </a:r>
            <a:r>
              <a:rPr sz="2000" b="1" spc="-20" dirty="0">
                <a:solidFill>
                  <a:srgbClr val="FFFFFF"/>
                </a:solidFill>
                <a:latin typeface="Times New Roman"/>
                <a:cs typeface="Times New Roman"/>
              </a:rPr>
              <a:t> </a:t>
            </a:r>
            <a:r>
              <a:rPr sz="2000" b="1" spc="-5" dirty="0">
                <a:solidFill>
                  <a:srgbClr val="FFFFFF"/>
                </a:solidFill>
                <a:latin typeface="Times New Roman"/>
                <a:cs typeface="Times New Roman"/>
              </a:rPr>
              <a:t>uzunluğa</a:t>
            </a:r>
            <a:r>
              <a:rPr sz="2000" b="1" spc="-15" dirty="0">
                <a:solidFill>
                  <a:srgbClr val="FFFFFF"/>
                </a:solidFill>
                <a:latin typeface="Times New Roman"/>
                <a:cs typeface="Times New Roman"/>
              </a:rPr>
              <a:t> </a:t>
            </a:r>
            <a:r>
              <a:rPr sz="2000" b="1" spc="-25" dirty="0">
                <a:solidFill>
                  <a:srgbClr val="FFFFFF"/>
                </a:solidFill>
                <a:latin typeface="Times New Roman"/>
                <a:cs typeface="Times New Roman"/>
              </a:rPr>
              <a:t>oranıdır.</a:t>
            </a:r>
            <a:endParaRPr sz="2000">
              <a:solidFill>
                <a:prstClr val="black"/>
              </a:solidFill>
              <a:latin typeface="Times New Roman"/>
              <a:cs typeface="Times New Roman"/>
            </a:endParaRPr>
          </a:p>
          <a:p>
            <a:endParaRPr sz="2200">
              <a:solidFill>
                <a:prstClr val="black"/>
              </a:solidFill>
              <a:latin typeface="Times New Roman"/>
              <a:cs typeface="Times New Roman"/>
            </a:endParaRPr>
          </a:p>
          <a:p>
            <a:pPr>
              <a:spcBef>
                <a:spcPts val="10"/>
              </a:spcBef>
            </a:pPr>
            <a:endParaRPr sz="2500">
              <a:solidFill>
                <a:prstClr val="black"/>
              </a:solidFill>
              <a:latin typeface="Times New Roman"/>
              <a:cs typeface="Times New Roman"/>
            </a:endParaRPr>
          </a:p>
          <a:p>
            <a:pPr marL="1957070">
              <a:lnSpc>
                <a:spcPts val="2325"/>
              </a:lnSpc>
              <a:spcBef>
                <a:spcPts val="5"/>
              </a:spcBef>
            </a:pPr>
            <a:r>
              <a:rPr sz="2000" b="1" dirty="0">
                <a:solidFill>
                  <a:srgbClr val="FFFFFF"/>
                </a:solidFill>
                <a:latin typeface="Times New Roman"/>
                <a:cs typeface="Times New Roman"/>
              </a:rPr>
              <a:t>Harita</a:t>
            </a:r>
            <a:r>
              <a:rPr sz="2000" b="1" spc="-65" dirty="0">
                <a:solidFill>
                  <a:srgbClr val="FFFFFF"/>
                </a:solidFill>
                <a:latin typeface="Times New Roman"/>
                <a:cs typeface="Times New Roman"/>
              </a:rPr>
              <a:t> </a:t>
            </a:r>
            <a:r>
              <a:rPr sz="2000" b="1" spc="-5" dirty="0">
                <a:solidFill>
                  <a:srgbClr val="FFFFFF"/>
                </a:solidFill>
                <a:latin typeface="Times New Roman"/>
                <a:cs typeface="Times New Roman"/>
              </a:rPr>
              <a:t>üzerindeki</a:t>
            </a:r>
            <a:r>
              <a:rPr sz="2000" b="1" spc="-25" dirty="0">
                <a:solidFill>
                  <a:srgbClr val="FFFFFF"/>
                </a:solidFill>
                <a:latin typeface="Times New Roman"/>
                <a:cs typeface="Times New Roman"/>
              </a:rPr>
              <a:t> </a:t>
            </a:r>
            <a:r>
              <a:rPr sz="2000" b="1" spc="-5" dirty="0">
                <a:solidFill>
                  <a:srgbClr val="FFFFFF"/>
                </a:solidFill>
                <a:latin typeface="Times New Roman"/>
                <a:cs typeface="Times New Roman"/>
              </a:rPr>
              <a:t>uzunluk</a:t>
            </a:r>
            <a:endParaRPr sz="2000">
              <a:solidFill>
                <a:prstClr val="black"/>
              </a:solidFill>
              <a:latin typeface="Times New Roman"/>
              <a:cs typeface="Times New Roman"/>
            </a:endParaRPr>
          </a:p>
          <a:p>
            <a:pPr marL="928369">
              <a:lnSpc>
                <a:spcPts val="2270"/>
              </a:lnSpc>
            </a:pPr>
            <a:r>
              <a:rPr sz="2000" b="1" dirty="0">
                <a:solidFill>
                  <a:srgbClr val="FFFFFF"/>
                </a:solidFill>
                <a:latin typeface="Times New Roman"/>
                <a:cs typeface="Times New Roman"/>
              </a:rPr>
              <a:t>Ölçek</a:t>
            </a:r>
            <a:r>
              <a:rPr sz="2000" b="1" spc="-65" dirty="0">
                <a:solidFill>
                  <a:srgbClr val="FFFFFF"/>
                </a:solidFill>
                <a:latin typeface="Times New Roman"/>
                <a:cs typeface="Times New Roman"/>
              </a:rPr>
              <a:t> </a:t>
            </a:r>
            <a:r>
              <a:rPr sz="2000" b="1" dirty="0">
                <a:solidFill>
                  <a:srgbClr val="FFFFFF"/>
                </a:solidFill>
                <a:latin typeface="Times New Roman"/>
                <a:cs typeface="Times New Roman"/>
              </a:rPr>
              <a:t>=</a:t>
            </a:r>
            <a:endParaRPr sz="2000">
              <a:solidFill>
                <a:prstClr val="black"/>
              </a:solidFill>
              <a:latin typeface="Times New Roman"/>
              <a:cs typeface="Times New Roman"/>
            </a:endParaRPr>
          </a:p>
          <a:p>
            <a:pPr marL="1957070">
              <a:lnSpc>
                <a:spcPts val="2345"/>
              </a:lnSpc>
            </a:pPr>
            <a:r>
              <a:rPr sz="2000" b="1" spc="-5" dirty="0">
                <a:solidFill>
                  <a:srgbClr val="FFFFFF"/>
                </a:solidFill>
                <a:latin typeface="Times New Roman"/>
                <a:cs typeface="Times New Roman"/>
              </a:rPr>
              <a:t>Arazi</a:t>
            </a:r>
            <a:r>
              <a:rPr sz="2000" b="1" spc="-20" dirty="0">
                <a:solidFill>
                  <a:srgbClr val="FFFFFF"/>
                </a:solidFill>
                <a:latin typeface="Times New Roman"/>
                <a:cs typeface="Times New Roman"/>
              </a:rPr>
              <a:t> </a:t>
            </a:r>
            <a:r>
              <a:rPr sz="2000" b="1" spc="-5" dirty="0">
                <a:solidFill>
                  <a:srgbClr val="FFFFFF"/>
                </a:solidFill>
                <a:latin typeface="Times New Roman"/>
                <a:cs typeface="Times New Roman"/>
              </a:rPr>
              <a:t>üzerindeki</a:t>
            </a:r>
            <a:r>
              <a:rPr sz="2000" b="1" spc="-30" dirty="0">
                <a:solidFill>
                  <a:srgbClr val="FFFFFF"/>
                </a:solidFill>
                <a:latin typeface="Times New Roman"/>
                <a:cs typeface="Times New Roman"/>
              </a:rPr>
              <a:t> </a:t>
            </a:r>
            <a:r>
              <a:rPr sz="2000" b="1" spc="-5" dirty="0">
                <a:solidFill>
                  <a:srgbClr val="FFFFFF"/>
                </a:solidFill>
                <a:latin typeface="Times New Roman"/>
                <a:cs typeface="Times New Roman"/>
              </a:rPr>
              <a:t>uzunluk</a:t>
            </a:r>
            <a:endParaRPr sz="2000">
              <a:solidFill>
                <a:prstClr val="black"/>
              </a:solidFill>
              <a:latin typeface="Times New Roman"/>
              <a:cs typeface="Times New Roman"/>
            </a:endParaRPr>
          </a:p>
        </p:txBody>
      </p:sp>
    </p:spTree>
    <p:extLst>
      <p:ext uri="{BB962C8B-B14F-4D97-AF65-F5344CB8AC3E}">
        <p14:creationId xmlns:p14="http://schemas.microsoft.com/office/powerpoint/2010/main" val="21940605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998065" y="641731"/>
            <a:ext cx="7945120" cy="1550670"/>
          </a:xfrm>
          <a:prstGeom prst="rect">
            <a:avLst/>
          </a:prstGeom>
        </p:spPr>
        <p:txBody>
          <a:bodyPr vert="horz" wrap="square" lIns="0" tIns="13335" rIns="0" bIns="0" rtlCol="0">
            <a:spAutoFit/>
          </a:bodyPr>
          <a:lstStyle/>
          <a:p>
            <a:pPr marL="12700">
              <a:spcBef>
                <a:spcPts val="105"/>
              </a:spcBef>
            </a:pPr>
            <a:r>
              <a:rPr sz="2000" b="1" dirty="0">
                <a:solidFill>
                  <a:srgbClr val="FFFFFF"/>
                </a:solidFill>
                <a:latin typeface="Times New Roman"/>
                <a:cs typeface="Times New Roman"/>
              </a:rPr>
              <a:t>Ölçek</a:t>
            </a:r>
            <a:r>
              <a:rPr sz="2000" b="1" spc="-65" dirty="0">
                <a:solidFill>
                  <a:srgbClr val="FFFFFF"/>
                </a:solidFill>
                <a:latin typeface="Times New Roman"/>
                <a:cs typeface="Times New Roman"/>
              </a:rPr>
              <a:t> </a:t>
            </a:r>
            <a:r>
              <a:rPr sz="2000" b="1" dirty="0">
                <a:solidFill>
                  <a:srgbClr val="FFFFFF"/>
                </a:solidFill>
                <a:latin typeface="Times New Roman"/>
                <a:cs typeface="Times New Roman"/>
              </a:rPr>
              <a:t>türleri</a:t>
            </a:r>
            <a:endParaRPr sz="2000">
              <a:solidFill>
                <a:prstClr val="black"/>
              </a:solidFill>
              <a:latin typeface="Times New Roman"/>
              <a:cs typeface="Times New Roman"/>
            </a:endParaRPr>
          </a:p>
          <a:p>
            <a:pPr marL="192405" marR="5080">
              <a:buFont typeface="Times New Roman"/>
              <a:buChar char="•"/>
              <a:tabLst>
                <a:tab pos="345440" algn="l"/>
              </a:tabLst>
            </a:pPr>
            <a:r>
              <a:rPr sz="2000" b="1" dirty="0">
                <a:solidFill>
                  <a:srgbClr val="FFFFFF"/>
                </a:solidFill>
                <a:latin typeface="Times New Roman"/>
                <a:cs typeface="Times New Roman"/>
              </a:rPr>
              <a:t>Kesir </a:t>
            </a:r>
            <a:r>
              <a:rPr sz="2000" b="1" spc="-5" dirty="0">
                <a:solidFill>
                  <a:srgbClr val="FFFFFF"/>
                </a:solidFill>
                <a:latin typeface="Times New Roman"/>
                <a:cs typeface="Times New Roman"/>
              </a:rPr>
              <a:t>Ölçek: </a:t>
            </a:r>
            <a:r>
              <a:rPr sz="2000" b="1" dirty="0">
                <a:solidFill>
                  <a:srgbClr val="FFFFFF"/>
                </a:solidFill>
                <a:latin typeface="Times New Roman"/>
                <a:cs typeface="Times New Roman"/>
              </a:rPr>
              <a:t>Harita </a:t>
            </a:r>
            <a:r>
              <a:rPr sz="2000" b="1" spc="-5" dirty="0">
                <a:solidFill>
                  <a:srgbClr val="FFFFFF"/>
                </a:solidFill>
                <a:latin typeface="Times New Roman"/>
                <a:cs typeface="Times New Roman"/>
              </a:rPr>
              <a:t>uzunluğunun </a:t>
            </a:r>
            <a:r>
              <a:rPr sz="2000" b="1" spc="-25" dirty="0">
                <a:solidFill>
                  <a:srgbClr val="FFFFFF"/>
                </a:solidFill>
                <a:latin typeface="Times New Roman"/>
                <a:cs typeface="Times New Roman"/>
              </a:rPr>
              <a:t>pay, </a:t>
            </a:r>
            <a:r>
              <a:rPr sz="2000" b="1" dirty="0">
                <a:solidFill>
                  <a:srgbClr val="FFFFFF"/>
                </a:solidFill>
                <a:latin typeface="Times New Roman"/>
                <a:cs typeface="Times New Roman"/>
              </a:rPr>
              <a:t>gerçek </a:t>
            </a:r>
            <a:r>
              <a:rPr sz="2000" b="1" spc="-5" dirty="0">
                <a:solidFill>
                  <a:srgbClr val="FFFFFF"/>
                </a:solidFill>
                <a:latin typeface="Times New Roman"/>
                <a:cs typeface="Times New Roman"/>
              </a:rPr>
              <a:t>uzunluğun </a:t>
            </a:r>
            <a:r>
              <a:rPr sz="2000" b="1" dirty="0">
                <a:solidFill>
                  <a:srgbClr val="FFFFFF"/>
                </a:solidFill>
                <a:latin typeface="Times New Roman"/>
                <a:cs typeface="Times New Roman"/>
              </a:rPr>
              <a:t>ise payda </a:t>
            </a:r>
            <a:r>
              <a:rPr sz="2000" b="1" spc="5" dirty="0">
                <a:solidFill>
                  <a:srgbClr val="FFFFFF"/>
                </a:solidFill>
                <a:latin typeface="Times New Roman"/>
                <a:cs typeface="Times New Roman"/>
              </a:rPr>
              <a:t> </a:t>
            </a:r>
            <a:r>
              <a:rPr sz="2000" b="1" dirty="0">
                <a:solidFill>
                  <a:srgbClr val="FFFFFF"/>
                </a:solidFill>
                <a:latin typeface="Times New Roman"/>
                <a:cs typeface="Times New Roman"/>
              </a:rPr>
              <a:t>olarak </a:t>
            </a:r>
            <a:r>
              <a:rPr sz="2000" b="1" spc="-5" dirty="0">
                <a:solidFill>
                  <a:srgbClr val="FFFFFF"/>
                </a:solidFill>
                <a:latin typeface="Times New Roman"/>
                <a:cs typeface="Times New Roman"/>
              </a:rPr>
              <a:t>gösterildiği bir kesirli </a:t>
            </a:r>
            <a:r>
              <a:rPr sz="2000" b="1" spc="-25" dirty="0">
                <a:solidFill>
                  <a:srgbClr val="FFFFFF"/>
                </a:solidFill>
                <a:latin typeface="Times New Roman"/>
                <a:cs typeface="Times New Roman"/>
              </a:rPr>
              <a:t>sayıdır. </a:t>
            </a:r>
            <a:r>
              <a:rPr sz="2000" b="1" dirty="0">
                <a:solidFill>
                  <a:srgbClr val="FFFFFF"/>
                </a:solidFill>
                <a:latin typeface="Times New Roman"/>
                <a:cs typeface="Times New Roman"/>
              </a:rPr>
              <a:t>Böylece harita </a:t>
            </a:r>
            <a:r>
              <a:rPr sz="2000" b="1" spc="-5" dirty="0">
                <a:solidFill>
                  <a:srgbClr val="FFFFFF"/>
                </a:solidFill>
                <a:latin typeface="Times New Roman"/>
                <a:cs typeface="Times New Roman"/>
              </a:rPr>
              <a:t>üzerindeki uzunluk </a:t>
            </a:r>
            <a:r>
              <a:rPr sz="2000" b="1" spc="-484" dirty="0">
                <a:solidFill>
                  <a:srgbClr val="FFFFFF"/>
                </a:solidFill>
                <a:latin typeface="Times New Roman"/>
                <a:cs typeface="Times New Roman"/>
              </a:rPr>
              <a:t> </a:t>
            </a:r>
            <a:r>
              <a:rPr sz="2000" b="1" spc="-5" dirty="0">
                <a:solidFill>
                  <a:srgbClr val="FFFFFF"/>
                </a:solidFill>
                <a:latin typeface="Times New Roman"/>
                <a:cs typeface="Times New Roman"/>
              </a:rPr>
              <a:t>ile arazi üzerindeki </a:t>
            </a:r>
            <a:r>
              <a:rPr sz="2000" b="1" dirty="0">
                <a:solidFill>
                  <a:srgbClr val="FFFFFF"/>
                </a:solidFill>
                <a:latin typeface="Times New Roman"/>
                <a:cs typeface="Times New Roman"/>
              </a:rPr>
              <a:t>(gerçek) </a:t>
            </a:r>
            <a:r>
              <a:rPr sz="2000" b="1" spc="-5" dirty="0">
                <a:solidFill>
                  <a:srgbClr val="FFFFFF"/>
                </a:solidFill>
                <a:latin typeface="Times New Roman"/>
                <a:cs typeface="Times New Roman"/>
              </a:rPr>
              <a:t>uzunluk </a:t>
            </a:r>
            <a:r>
              <a:rPr sz="2000" b="1" dirty="0">
                <a:solidFill>
                  <a:srgbClr val="FFFFFF"/>
                </a:solidFill>
                <a:latin typeface="Times New Roman"/>
                <a:cs typeface="Times New Roman"/>
              </a:rPr>
              <a:t>en </a:t>
            </a:r>
            <a:r>
              <a:rPr sz="2000" b="1" spc="-5" dirty="0">
                <a:solidFill>
                  <a:srgbClr val="FFFFFF"/>
                </a:solidFill>
                <a:latin typeface="Times New Roman"/>
                <a:cs typeface="Times New Roman"/>
              </a:rPr>
              <a:t>basit şekli ile orantılanmış </a:t>
            </a:r>
            <a:r>
              <a:rPr sz="2000" b="1" dirty="0">
                <a:solidFill>
                  <a:srgbClr val="FFFFFF"/>
                </a:solidFill>
                <a:latin typeface="Times New Roman"/>
                <a:cs typeface="Times New Roman"/>
              </a:rPr>
              <a:t> </a:t>
            </a:r>
            <a:r>
              <a:rPr sz="2000" b="1" spc="-20" dirty="0">
                <a:solidFill>
                  <a:srgbClr val="FFFFFF"/>
                </a:solidFill>
                <a:latin typeface="Times New Roman"/>
                <a:cs typeface="Times New Roman"/>
              </a:rPr>
              <a:t>olacaktır.</a:t>
            </a:r>
            <a:endParaRPr sz="2000">
              <a:solidFill>
                <a:prstClr val="black"/>
              </a:solidFill>
              <a:latin typeface="Times New Roman"/>
              <a:cs typeface="Times New Roman"/>
            </a:endParaRPr>
          </a:p>
        </p:txBody>
      </p:sp>
      <p:pic>
        <p:nvPicPr>
          <p:cNvPr id="3" name="object 3"/>
          <p:cNvPicPr/>
          <p:nvPr/>
        </p:nvPicPr>
        <p:blipFill>
          <a:blip r:embed="rId2" cstate="print"/>
          <a:stretch>
            <a:fillRect/>
          </a:stretch>
        </p:blipFill>
        <p:spPr>
          <a:xfrm>
            <a:off x="6327647" y="2133600"/>
            <a:ext cx="4262628" cy="4463796"/>
          </a:xfrm>
          <a:prstGeom prst="rect">
            <a:avLst/>
          </a:prstGeom>
        </p:spPr>
      </p:pic>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36525">
              <a:lnSpc>
                <a:spcPts val="1655"/>
              </a:lnSpc>
            </a:pPr>
            <a:fld id="{81D60167-4931-47E6-BA6A-407CBD079E47}" type="slidenum">
              <a:rPr dirty="0">
                <a:solidFill>
                  <a:prstClr val="white"/>
                </a:solidFill>
              </a:rPr>
              <a:pPr marL="136525">
                <a:lnSpc>
                  <a:spcPts val="1655"/>
                </a:lnSpc>
              </a:pPr>
              <a:t>24</a:t>
            </a:fld>
            <a:endParaRPr dirty="0">
              <a:solidFill>
                <a:prstClr val="white"/>
              </a:solidFill>
            </a:endParaRPr>
          </a:p>
        </p:txBody>
      </p:sp>
    </p:spTree>
    <p:extLst>
      <p:ext uri="{BB962C8B-B14F-4D97-AF65-F5344CB8AC3E}">
        <p14:creationId xmlns:p14="http://schemas.microsoft.com/office/powerpoint/2010/main" val="2129429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Dikdörtgen 4"/>
          <p:cNvSpPr/>
          <p:nvPr/>
        </p:nvSpPr>
        <p:spPr>
          <a:xfrm>
            <a:off x="727" y="0"/>
            <a:ext cx="7305008" cy="387798"/>
          </a:xfrm>
          <a:prstGeom prst="rect">
            <a:avLst/>
          </a:prstGeom>
          <a:solidFill>
            <a:schemeClr val="accent4">
              <a:lumMod val="60000"/>
              <a:lumOff val="4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wrap="square">
            <a:spAutoFit/>
          </a:bodyPr>
          <a:lstStyle/>
          <a:p>
            <a:r>
              <a:rPr lang="tr-TR" sz="1920" b="1" dirty="0">
                <a:solidFill>
                  <a:prstClr val="black"/>
                </a:solidFill>
                <a:latin typeface="Ebrima" panose="02000000000000000000" pitchFamily="2" charset="0"/>
                <a:ea typeface="Ebrima" panose="02000000000000000000" pitchFamily="2" charset="0"/>
                <a:cs typeface="Ebrima" panose="02000000000000000000" pitchFamily="2" charset="0"/>
              </a:rPr>
              <a:t>Ölçek çizik ve kesir olarak ikiye ayrılır.</a:t>
            </a:r>
            <a:endParaRPr lang="tr-TR" sz="1920" b="1" dirty="0">
              <a:ln w="1905"/>
              <a:solidFill>
                <a:prstClr val="black"/>
              </a:solidFill>
              <a:latin typeface="Ebrima" panose="02000000000000000000" pitchFamily="2" charset="0"/>
              <a:ea typeface="Ebrima" panose="02000000000000000000" pitchFamily="2" charset="0"/>
              <a:cs typeface="Ebrima" panose="02000000000000000000" pitchFamily="2" charset="0"/>
            </a:endParaRPr>
          </a:p>
        </p:txBody>
      </p:sp>
      <p:sp>
        <p:nvSpPr>
          <p:cNvPr id="6" name="Dikdörtgen 5"/>
          <p:cNvSpPr/>
          <p:nvPr/>
        </p:nvSpPr>
        <p:spPr>
          <a:xfrm>
            <a:off x="6268819" y="577483"/>
            <a:ext cx="5923182" cy="1274195"/>
          </a:xfrm>
          <a:prstGeom prst="rect">
            <a:avLst/>
          </a:prstGeom>
          <a:ln>
            <a:solidFill>
              <a:schemeClr val="accent4">
                <a:lumMod val="5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r>
              <a:rPr lang="tr-TR" sz="1920" b="1" dirty="0">
                <a:solidFill>
                  <a:srgbClr val="FF0000"/>
                </a:solidFill>
                <a:latin typeface="Ebrima" panose="02000000000000000000" pitchFamily="2" charset="0"/>
                <a:ea typeface="Ebrima" panose="02000000000000000000" pitchFamily="2" charset="0"/>
                <a:cs typeface="Ebrima" panose="02000000000000000000" pitchFamily="2" charset="0"/>
              </a:rPr>
              <a:t>Haritada ölçek </a:t>
            </a:r>
            <a:r>
              <a:rPr lang="tr-TR" sz="1920" b="1" dirty="0">
                <a:solidFill>
                  <a:srgbClr val="00B050"/>
                </a:solidFill>
                <a:latin typeface="Ebrima" panose="02000000000000000000" pitchFamily="2" charset="0"/>
                <a:ea typeface="Ebrima" panose="02000000000000000000" pitchFamily="2" charset="0"/>
                <a:cs typeface="Ebrima" panose="02000000000000000000" pitchFamily="2" charset="0"/>
              </a:rPr>
              <a:t>değişse bile;</a:t>
            </a:r>
          </a:p>
          <a:p>
            <a:pPr marL="342900" indent="-342900">
              <a:buBlip>
                <a:blip r:embed="rId3"/>
              </a:buBlip>
            </a:pPr>
            <a:r>
              <a:rPr lang="tr-TR" sz="1920" b="1" dirty="0">
                <a:solidFill>
                  <a:srgbClr val="FF6600"/>
                </a:solidFill>
                <a:latin typeface="Ebrima" panose="02000000000000000000" pitchFamily="2" charset="0"/>
                <a:ea typeface="Ebrima" panose="02000000000000000000" pitchFamily="2" charset="0"/>
                <a:cs typeface="Ebrima" panose="02000000000000000000" pitchFamily="2" charset="0"/>
              </a:rPr>
              <a:t>yükselti, </a:t>
            </a:r>
          </a:p>
          <a:p>
            <a:pPr marL="342900" indent="-342900">
              <a:buBlip>
                <a:blip r:embed="rId3"/>
              </a:buBlip>
            </a:pPr>
            <a:r>
              <a:rPr lang="tr-TR" sz="1920" b="1" dirty="0">
                <a:solidFill>
                  <a:srgbClr val="FF6600"/>
                </a:solidFill>
                <a:latin typeface="Ebrima" panose="02000000000000000000" pitchFamily="2" charset="0"/>
                <a:ea typeface="Ebrima" panose="02000000000000000000" pitchFamily="2" charset="0"/>
                <a:cs typeface="Ebrima" panose="02000000000000000000" pitchFamily="2" charset="0"/>
              </a:rPr>
              <a:t>coğrafi koordinatlar </a:t>
            </a:r>
          </a:p>
          <a:p>
            <a:pPr marL="342900" indent="-342900">
              <a:buBlip>
                <a:blip r:embed="rId3"/>
              </a:buBlip>
            </a:pPr>
            <a:r>
              <a:rPr lang="tr-TR" sz="1920" b="1" dirty="0">
                <a:solidFill>
                  <a:srgbClr val="FF6600"/>
                </a:solidFill>
                <a:latin typeface="Ebrima" panose="02000000000000000000" pitchFamily="2" charset="0"/>
                <a:ea typeface="Ebrima" panose="02000000000000000000" pitchFamily="2" charset="0"/>
                <a:cs typeface="Ebrima" panose="02000000000000000000" pitchFamily="2" charset="0"/>
              </a:rPr>
              <a:t>gerçek uzunluk ve  alan </a:t>
            </a:r>
            <a:r>
              <a:rPr lang="tr-TR" sz="1920" b="1" dirty="0">
                <a:solidFill>
                  <a:prstClr val="black"/>
                </a:solidFill>
                <a:latin typeface="Ebrima" panose="02000000000000000000" pitchFamily="2" charset="0"/>
                <a:ea typeface="Ebrima" panose="02000000000000000000" pitchFamily="2" charset="0"/>
                <a:cs typeface="Ebrima" panose="02000000000000000000" pitchFamily="2" charset="0"/>
              </a:rPr>
              <a:t>değişmez.</a:t>
            </a:r>
          </a:p>
        </p:txBody>
      </p:sp>
      <p:sp>
        <p:nvSpPr>
          <p:cNvPr id="7" name="Dikdörtgen 6"/>
          <p:cNvSpPr/>
          <p:nvPr/>
        </p:nvSpPr>
        <p:spPr>
          <a:xfrm>
            <a:off x="727" y="577484"/>
            <a:ext cx="6095274" cy="1274195"/>
          </a:xfrm>
          <a:prstGeom prst="rect">
            <a:avLst/>
          </a:prstGeom>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buBlip>
                <a:blip r:embed="rId3"/>
              </a:buBlip>
            </a:pPr>
            <a:r>
              <a:rPr lang="tr-TR" sz="1920" b="1" dirty="0">
                <a:ln w="1905"/>
                <a:solidFill>
                  <a:srgbClr val="FF0000"/>
                </a:solidFill>
                <a:latin typeface="Ebrima" panose="02000000000000000000" pitchFamily="2" charset="0"/>
                <a:ea typeface="Ebrima" panose="02000000000000000000" pitchFamily="2" charset="0"/>
                <a:cs typeface="Ebrima" panose="02000000000000000000" pitchFamily="2" charset="0"/>
              </a:rPr>
              <a:t>Cm</a:t>
            </a:r>
            <a:r>
              <a:rPr lang="tr-TR" sz="1920" b="1" dirty="0">
                <a:ln w="1905"/>
                <a:solidFill>
                  <a:prstClr val="black"/>
                </a:solidFill>
                <a:latin typeface="Ebrima" panose="02000000000000000000" pitchFamily="2" charset="0"/>
                <a:ea typeface="Ebrima" panose="02000000000000000000" pitchFamily="2" charset="0"/>
                <a:cs typeface="Ebrima" panose="02000000000000000000" pitchFamily="2" charset="0"/>
              </a:rPr>
              <a:t> olarak kullanılır, </a:t>
            </a:r>
          </a:p>
          <a:p>
            <a:pPr marL="342900" indent="-342900">
              <a:buBlip>
                <a:blip r:embed="rId3"/>
              </a:buBlip>
            </a:pPr>
            <a:r>
              <a:rPr lang="tr-TR" sz="1920" b="1" dirty="0">
                <a:ln w="1905"/>
                <a:solidFill>
                  <a:srgbClr val="00B050"/>
                </a:solidFill>
                <a:latin typeface="Ebrima" panose="02000000000000000000" pitchFamily="2" charset="0"/>
                <a:ea typeface="Ebrima" panose="02000000000000000000" pitchFamily="2" charset="0"/>
                <a:cs typeface="Ebrima" panose="02000000000000000000" pitchFamily="2" charset="0"/>
              </a:rPr>
              <a:t>Uzunluk ve alan</a:t>
            </a:r>
            <a:r>
              <a:rPr lang="tr-TR" sz="1920" b="1" dirty="0">
                <a:ln w="1905"/>
                <a:solidFill>
                  <a:prstClr val="black"/>
                </a:solidFill>
                <a:latin typeface="Ebrima" panose="02000000000000000000" pitchFamily="2" charset="0"/>
                <a:ea typeface="Ebrima" panose="02000000000000000000" pitchFamily="2" charset="0"/>
                <a:cs typeface="Ebrima" panose="02000000000000000000" pitchFamily="2" charset="0"/>
              </a:rPr>
              <a:t>da önemlidir.</a:t>
            </a:r>
          </a:p>
          <a:p>
            <a:pPr marL="342900" indent="-342900">
              <a:buBlip>
                <a:blip r:embed="rId3"/>
              </a:buBlip>
            </a:pPr>
            <a:r>
              <a:rPr lang="tr-TR" sz="1920" b="1" dirty="0">
                <a:ln w="1905"/>
                <a:solidFill>
                  <a:prstClr val="black"/>
                </a:solidFill>
                <a:latin typeface="Ebrima" panose="02000000000000000000" pitchFamily="2" charset="0"/>
                <a:ea typeface="Ebrima" panose="02000000000000000000" pitchFamily="2" charset="0"/>
                <a:cs typeface="Ebrima" panose="02000000000000000000" pitchFamily="2" charset="0"/>
              </a:rPr>
              <a:t>Kesir ölçek ile ölçeğin paydasında ters orantı vardır.</a:t>
            </a:r>
          </a:p>
        </p:txBody>
      </p:sp>
      <p:pic>
        <p:nvPicPr>
          <p:cNvPr id="2050" name="Picture 2" descr="D:\COĞRAFYA\3. Kitaplar\Meb KİTAP\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3738" y="2219266"/>
            <a:ext cx="11924525" cy="3715613"/>
          </a:xfrm>
          <a:prstGeom prst="rect">
            <a:avLst/>
          </a:prstGeom>
          <a:ln>
            <a:solidFill>
              <a:schemeClr val="accent4">
                <a:lumMod val="50000"/>
              </a:schemeClr>
            </a:solidFill>
          </a:ln>
        </p:spPr>
        <p:style>
          <a:lnRef idx="2">
            <a:schemeClr val="accent1"/>
          </a:lnRef>
          <a:fillRef idx="1">
            <a:schemeClr val="lt1"/>
          </a:fillRef>
          <a:effectRef idx="0">
            <a:schemeClr val="accent1"/>
          </a:effectRef>
          <a:fontRef idx="minor">
            <a:schemeClr val="dk1"/>
          </a:fontRef>
        </p:style>
      </p:pic>
    </p:spTree>
    <p:extLst>
      <p:ext uri="{BB962C8B-B14F-4D97-AF65-F5344CB8AC3E}">
        <p14:creationId xmlns:p14="http://schemas.microsoft.com/office/powerpoint/2010/main" val="2521922959"/>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2" name="click.wav"/>
          </p:stSnd>
        </p:sndAc>
      </p:transition>
    </mc:Choice>
    <mc:Fallback xmlns="">
      <p:transition spd="slow">
        <p:fade/>
        <p:sndAc>
          <p:stSnd>
            <p:snd r:embed="rId6" name="click.wav"/>
          </p:stSnd>
        </p:sndAc>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C:\Users\MERT\Desktop\Resim1.png"/>
          <p:cNvPicPr>
            <a:picLocks noChangeAspect="1" noChangeArrowheads="1"/>
          </p:cNvPicPr>
          <p:nvPr/>
        </p:nvPicPr>
        <p:blipFill rotWithShape="1">
          <a:blip r:embed="rId3">
            <a:extLst>
              <a:ext uri="{28A0092B-C50C-407E-A947-70E740481C1C}">
                <a14:useLocalDpi xmlns:a14="http://schemas.microsoft.com/office/drawing/2010/main" val="0"/>
              </a:ext>
            </a:extLst>
          </a:blip>
          <a:srcRect l="1976" t="2134" r="1803" b="2807"/>
          <a:stretch/>
        </p:blipFill>
        <p:spPr bwMode="auto">
          <a:xfrm>
            <a:off x="0" y="-17178"/>
            <a:ext cx="12192000" cy="6858000"/>
          </a:xfrm>
          <a:prstGeom prst="rect">
            <a:avLst/>
          </a:prstGeom>
          <a:ln>
            <a:solidFill>
              <a:schemeClr val="accent4">
                <a:lumMod val="50000"/>
              </a:schemeClr>
            </a:solidFill>
          </a:ln>
        </p:spPr>
        <p:style>
          <a:lnRef idx="2">
            <a:schemeClr val="accent6">
              <a:shade val="50000"/>
            </a:schemeClr>
          </a:lnRef>
          <a:fillRef idx="1">
            <a:schemeClr val="accent6"/>
          </a:fillRef>
          <a:effectRef idx="0">
            <a:schemeClr val="accent6"/>
          </a:effectRef>
          <a:fontRef idx="minor">
            <a:schemeClr val="lt1"/>
          </a:fontRef>
        </p:style>
      </p:pic>
      <p:pic>
        <p:nvPicPr>
          <p:cNvPr id="8" name="Picture 3" descr="C:\Users\MERT\Desktop\Resim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2701" y="489616"/>
            <a:ext cx="1612630" cy="980807"/>
          </a:xfrm>
          <a:prstGeom prst="rect">
            <a:avLst/>
          </a:prstGeom>
          <a:noFill/>
          <a:extLst>
            <a:ext uri="{909E8E84-426E-40DD-AFC4-6F175D3DCCD1}">
              <a14:hiddenFill xmlns:a14="http://schemas.microsoft.com/office/drawing/2010/main">
                <a:solidFill>
                  <a:srgbClr val="FFFFFF"/>
                </a:solidFill>
              </a14:hiddenFill>
            </a:ext>
          </a:extLst>
        </p:spPr>
      </p:pic>
      <p:pic>
        <p:nvPicPr>
          <p:cNvPr id="3" name="Resim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10299" y="2555004"/>
            <a:ext cx="9263359" cy="1901011"/>
          </a:xfrm>
          <a:prstGeom prst="rect">
            <a:avLst/>
          </a:prstGeom>
        </p:spPr>
      </p:pic>
      <p:sp>
        <p:nvSpPr>
          <p:cNvPr id="7" name="Dikdörtgen 6"/>
          <p:cNvSpPr/>
          <p:nvPr/>
        </p:nvSpPr>
        <p:spPr>
          <a:xfrm>
            <a:off x="1799081" y="2738622"/>
            <a:ext cx="8876628" cy="2751522"/>
          </a:xfrm>
          <a:prstGeom prst="rect">
            <a:avLst/>
          </a:prstGeom>
        </p:spPr>
        <p:txBody>
          <a:bodyPr wrap="square">
            <a:spAutoFit/>
          </a:bodyPr>
          <a:lstStyle/>
          <a:p>
            <a:pPr marL="411480" indent="-411480">
              <a:buFontTx/>
              <a:buAutoNum type="arabicPlain" startAt="5"/>
            </a:pPr>
            <a:r>
              <a:rPr lang="tr-TR" sz="4320" b="1" dirty="0">
                <a:ln w="1905"/>
                <a:solidFill>
                  <a:srgbClr val="CC0066"/>
                </a:solidFill>
                <a:latin typeface="Ebrima" panose="02000000000000000000" pitchFamily="2" charset="0"/>
              </a:rPr>
              <a:t>                       5         10        15</a:t>
            </a:r>
          </a:p>
          <a:p>
            <a:pPr marL="411480" indent="-411480">
              <a:buFontTx/>
              <a:buAutoNum type="arabicPlain" startAt="5"/>
            </a:pPr>
            <a:endParaRPr lang="tr-TR" sz="4320" b="1" dirty="0">
              <a:ln w="1905"/>
              <a:solidFill>
                <a:srgbClr val="CC0066"/>
              </a:solidFill>
              <a:latin typeface="Ebrima" panose="02000000000000000000" pitchFamily="2" charset="0"/>
            </a:endParaRPr>
          </a:p>
          <a:p>
            <a:pPr marL="411480" indent="-411480">
              <a:buFontTx/>
              <a:buAutoNum type="arabicPlain" startAt="5"/>
            </a:pPr>
            <a:endParaRPr lang="tr-TR" sz="4320" b="1" dirty="0">
              <a:ln w="1905"/>
              <a:solidFill>
                <a:srgbClr val="CC0066"/>
              </a:solidFill>
              <a:latin typeface="Ebrima" panose="02000000000000000000" pitchFamily="2" charset="0"/>
            </a:endParaRPr>
          </a:p>
          <a:p>
            <a:r>
              <a:rPr lang="tr-TR" sz="4320" b="1" dirty="0">
                <a:ln w="1905"/>
                <a:solidFill>
                  <a:srgbClr val="CC0066"/>
                </a:solidFill>
                <a:latin typeface="Ebrima" panose="02000000000000000000" pitchFamily="2" charset="0"/>
              </a:rPr>
              <a:t>                1 cm</a:t>
            </a:r>
          </a:p>
        </p:txBody>
      </p:sp>
      <p:sp>
        <p:nvSpPr>
          <p:cNvPr id="9" name="Dikdörtgen 8"/>
          <p:cNvSpPr/>
          <p:nvPr/>
        </p:nvSpPr>
        <p:spPr>
          <a:xfrm>
            <a:off x="0" y="-17178"/>
            <a:ext cx="12192000" cy="387798"/>
          </a:xfrm>
          <a:prstGeom prst="rect">
            <a:avLst/>
          </a:prstGeom>
          <a:ln>
            <a:solidFill>
              <a:schemeClr val="accent4">
                <a:lumMod val="5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r>
              <a:rPr lang="tr-TR" sz="1920" b="1" dirty="0">
                <a:solidFill>
                  <a:srgbClr val="CC0066"/>
                </a:solidFill>
                <a:latin typeface="Ebrima" panose="02000000000000000000" pitchFamily="2" charset="0"/>
                <a:ea typeface="Ebrima" panose="02000000000000000000" pitchFamily="2" charset="0"/>
                <a:cs typeface="Ebrima" panose="02000000000000000000" pitchFamily="2" charset="0"/>
              </a:rPr>
              <a:t>Örnek: </a:t>
            </a:r>
            <a:r>
              <a:rPr lang="tr-TR" sz="1920" b="1" dirty="0">
                <a:solidFill>
                  <a:prstClr val="black"/>
                </a:solidFill>
                <a:latin typeface="Ebrima" panose="02000000000000000000" pitchFamily="2" charset="0"/>
                <a:ea typeface="Ebrima" panose="02000000000000000000" pitchFamily="2" charset="0"/>
                <a:cs typeface="Ebrima" panose="02000000000000000000" pitchFamily="2" charset="0"/>
              </a:rPr>
              <a:t>Aşağıdaki kesir ölçeği çizik ölçeğe çevirelim.</a:t>
            </a:r>
          </a:p>
        </p:txBody>
      </p:sp>
    </p:spTree>
    <p:extLst>
      <p:ext uri="{BB962C8B-B14F-4D97-AF65-F5344CB8AC3E}">
        <p14:creationId xmlns:p14="http://schemas.microsoft.com/office/powerpoint/2010/main" val="530222590"/>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2" name="click.wav"/>
          </p:stSnd>
        </p:sndAc>
      </p:transition>
    </mc:Choice>
    <mc:Fallback xmlns="">
      <p:transition spd="slow">
        <p:fade/>
        <p:sndAc>
          <p:stSnd>
            <p:snd r:embed="rId6"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Dikdörtgen 3"/>
          <p:cNvSpPr/>
          <p:nvPr/>
        </p:nvSpPr>
        <p:spPr>
          <a:xfrm>
            <a:off x="133738" y="1775731"/>
            <a:ext cx="5789443" cy="4819781"/>
          </a:xfrm>
          <a:prstGeom prst="rect">
            <a:avLst/>
          </a:prstGeom>
          <a:ln>
            <a:solidFill>
              <a:schemeClr val="accent4">
                <a:lumMod val="5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r>
              <a:rPr lang="tr-TR" sz="1920" b="1" dirty="0">
                <a:solidFill>
                  <a:srgbClr val="CC0066"/>
                </a:solidFill>
                <a:latin typeface="Ebrima" panose="02000000000000000000" pitchFamily="2" charset="0"/>
                <a:ea typeface="Ebrima" panose="02000000000000000000" pitchFamily="2" charset="0"/>
                <a:cs typeface="Ebrima" panose="02000000000000000000" pitchFamily="2" charset="0"/>
              </a:rPr>
              <a:t>Çözüm: </a:t>
            </a: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p:txBody>
      </p:sp>
      <p:sp>
        <p:nvSpPr>
          <p:cNvPr id="5" name="Dikdörtgen 4"/>
          <p:cNvSpPr/>
          <p:nvPr/>
        </p:nvSpPr>
        <p:spPr>
          <a:xfrm>
            <a:off x="6268819" y="1787218"/>
            <a:ext cx="5789443" cy="4819781"/>
          </a:xfrm>
          <a:prstGeom prst="rect">
            <a:avLst/>
          </a:prstGeom>
          <a:ln>
            <a:solidFill>
              <a:schemeClr val="accent4">
                <a:lumMod val="5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r>
              <a:rPr lang="tr-TR" sz="1920" b="1" dirty="0">
                <a:solidFill>
                  <a:srgbClr val="CC0066"/>
                </a:solidFill>
                <a:latin typeface="Ebrima" panose="02000000000000000000" pitchFamily="2" charset="0"/>
                <a:ea typeface="Ebrima" panose="02000000000000000000" pitchFamily="2" charset="0"/>
                <a:cs typeface="Ebrima" panose="02000000000000000000" pitchFamily="2" charset="0"/>
              </a:rPr>
              <a:t>Çözüm: </a:t>
            </a: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a:p>
            <a:pPr marL="342900" indent="-342900">
              <a:buBlip>
                <a:blip r:embed="rId3"/>
              </a:buBlip>
            </a:pPr>
            <a:endParaRPr lang="tr-TR" sz="1920" b="1" dirty="0">
              <a:solidFill>
                <a:prstClr val="black"/>
              </a:solidFill>
              <a:latin typeface="Ebrima" panose="02000000000000000000" pitchFamily="2" charset="0"/>
              <a:ea typeface="Ebrima" panose="02000000000000000000" pitchFamily="2" charset="0"/>
              <a:cs typeface="Ebrima" panose="02000000000000000000" pitchFamily="2" charset="0"/>
            </a:endParaRPr>
          </a:p>
        </p:txBody>
      </p:sp>
      <p:pic>
        <p:nvPicPr>
          <p:cNvPr id="6" name="Resim 5"/>
          <p:cNvPicPr>
            <a:picLocks noChangeAspect="1"/>
          </p:cNvPicPr>
          <p:nvPr/>
        </p:nvPicPr>
        <p:blipFill rotWithShape="1">
          <a:blip r:embed="rId4">
            <a:extLst>
              <a:ext uri="{28A0092B-C50C-407E-A947-70E740481C1C}">
                <a14:useLocalDpi xmlns:a14="http://schemas.microsoft.com/office/drawing/2010/main" val="0"/>
              </a:ext>
            </a:extLst>
          </a:blip>
          <a:srcRect l="14989" t="24649" r="11064" b="52756"/>
          <a:stretch/>
        </p:blipFill>
        <p:spPr>
          <a:xfrm>
            <a:off x="133738" y="168920"/>
            <a:ext cx="5789443" cy="1326748"/>
          </a:xfrm>
          <a:prstGeom prst="rect">
            <a:avLst/>
          </a:prstGeom>
          <a:ln>
            <a:solidFill>
              <a:schemeClr val="accent4">
                <a:lumMod val="50000"/>
              </a:schemeClr>
            </a:solidFill>
          </a:ln>
        </p:spPr>
        <p:style>
          <a:lnRef idx="2">
            <a:schemeClr val="accent1"/>
          </a:lnRef>
          <a:fillRef idx="1">
            <a:schemeClr val="lt1"/>
          </a:fillRef>
          <a:effectRef idx="0">
            <a:schemeClr val="accent1"/>
          </a:effectRef>
          <a:fontRef idx="minor">
            <a:schemeClr val="dk1"/>
          </a:fontRef>
        </p:style>
      </p:pic>
      <p:pic>
        <p:nvPicPr>
          <p:cNvPr id="7" name="Resim 6"/>
          <p:cNvPicPr>
            <a:picLocks noChangeAspect="1"/>
          </p:cNvPicPr>
          <p:nvPr/>
        </p:nvPicPr>
        <p:blipFill rotWithShape="1">
          <a:blip r:embed="rId4">
            <a:extLst>
              <a:ext uri="{28A0092B-C50C-407E-A947-70E740481C1C}">
                <a14:useLocalDpi xmlns:a14="http://schemas.microsoft.com/office/drawing/2010/main" val="0"/>
              </a:ext>
            </a:extLst>
          </a:blip>
          <a:srcRect t="24649" b="13728"/>
          <a:stretch/>
        </p:blipFill>
        <p:spPr>
          <a:xfrm>
            <a:off x="224002" y="2898709"/>
            <a:ext cx="5608915" cy="2592288"/>
          </a:xfrm>
          <a:prstGeom prst="rect">
            <a:avLst/>
          </a:prstGeom>
        </p:spPr>
      </p:pic>
      <p:pic>
        <p:nvPicPr>
          <p:cNvPr id="8" name="Resim 7"/>
          <p:cNvPicPr>
            <a:picLocks noChangeAspect="1"/>
          </p:cNvPicPr>
          <p:nvPr/>
        </p:nvPicPr>
        <p:blipFill rotWithShape="1">
          <a:blip r:embed="rId5">
            <a:extLst>
              <a:ext uri="{28A0092B-C50C-407E-A947-70E740481C1C}">
                <a14:useLocalDpi xmlns:a14="http://schemas.microsoft.com/office/drawing/2010/main" val="0"/>
              </a:ext>
            </a:extLst>
          </a:blip>
          <a:srcRect l="14091" t="26060" r="11256" b="52521"/>
          <a:stretch/>
        </p:blipFill>
        <p:spPr>
          <a:xfrm>
            <a:off x="6275556" y="168920"/>
            <a:ext cx="5782706" cy="1326748"/>
          </a:xfrm>
          <a:prstGeom prst="rect">
            <a:avLst/>
          </a:prstGeom>
          <a:ln>
            <a:solidFill>
              <a:schemeClr val="accent4">
                <a:lumMod val="50000"/>
              </a:schemeClr>
            </a:solidFill>
          </a:ln>
        </p:spPr>
        <p:style>
          <a:lnRef idx="2">
            <a:schemeClr val="accent1"/>
          </a:lnRef>
          <a:fillRef idx="1">
            <a:schemeClr val="lt1"/>
          </a:fillRef>
          <a:effectRef idx="0">
            <a:schemeClr val="accent1"/>
          </a:effectRef>
          <a:fontRef idx="minor">
            <a:schemeClr val="dk1"/>
          </a:fontRef>
        </p:style>
      </p:pic>
      <p:pic>
        <p:nvPicPr>
          <p:cNvPr id="9" name="Resim 8"/>
          <p:cNvPicPr>
            <a:picLocks noChangeAspect="1"/>
          </p:cNvPicPr>
          <p:nvPr/>
        </p:nvPicPr>
        <p:blipFill rotWithShape="1">
          <a:blip r:embed="rId5">
            <a:extLst>
              <a:ext uri="{28A0092B-C50C-407E-A947-70E740481C1C}">
                <a14:useLocalDpi xmlns:a14="http://schemas.microsoft.com/office/drawing/2010/main" val="0"/>
              </a:ext>
            </a:extLst>
          </a:blip>
          <a:srcRect l="1051" t="21786" r="2336" b="17556"/>
          <a:stretch/>
        </p:blipFill>
        <p:spPr>
          <a:xfrm>
            <a:off x="6398434" y="2898710"/>
            <a:ext cx="5530214" cy="2604121"/>
          </a:xfrm>
          <a:prstGeom prst="rect">
            <a:avLst/>
          </a:prstGeom>
        </p:spPr>
      </p:pic>
    </p:spTree>
    <p:extLst>
      <p:ext uri="{BB962C8B-B14F-4D97-AF65-F5344CB8AC3E}">
        <p14:creationId xmlns:p14="http://schemas.microsoft.com/office/powerpoint/2010/main" val="3234347610"/>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2" name="click.wav"/>
          </p:stSnd>
        </p:sndAc>
      </p:transition>
    </mc:Choice>
    <mc:Fallback xmlns="">
      <p:transition spd="slow">
        <p:fade/>
        <p:sndAc>
          <p:stSnd>
            <p:snd r:embed="rId6"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0020301" y="6302809"/>
            <a:ext cx="99695" cy="205184"/>
          </a:xfrm>
          <a:prstGeom prst="rect">
            <a:avLst/>
          </a:prstGeom>
        </p:spPr>
        <p:txBody>
          <a:bodyPr vert="horz" wrap="square" lIns="0" tIns="0" rIns="0" bIns="0" rtlCol="0">
            <a:spAutoFit/>
          </a:bodyPr>
          <a:lstStyle/>
          <a:p>
            <a:pPr>
              <a:lnSpc>
                <a:spcPts val="1555"/>
              </a:lnSpc>
            </a:pPr>
            <a:r>
              <a:rPr sz="1400" dirty="0">
                <a:solidFill>
                  <a:srgbClr val="FFFFFF"/>
                </a:solidFill>
                <a:latin typeface="Arial MT"/>
                <a:cs typeface="Arial MT"/>
              </a:rPr>
              <a:t>5</a:t>
            </a:r>
            <a:endParaRPr sz="1400">
              <a:solidFill>
                <a:prstClr val="black"/>
              </a:solidFill>
              <a:latin typeface="Arial MT"/>
              <a:cs typeface="Arial MT"/>
            </a:endParaRPr>
          </a:p>
        </p:txBody>
      </p:sp>
      <p:pic>
        <p:nvPicPr>
          <p:cNvPr id="3" name="object 3"/>
          <p:cNvPicPr/>
          <p:nvPr/>
        </p:nvPicPr>
        <p:blipFill>
          <a:blip r:embed="rId2" cstate="print"/>
          <a:stretch>
            <a:fillRect/>
          </a:stretch>
        </p:blipFill>
        <p:spPr>
          <a:xfrm>
            <a:off x="6248400" y="2205227"/>
            <a:ext cx="4229100" cy="4392168"/>
          </a:xfrm>
          <a:prstGeom prst="rect">
            <a:avLst/>
          </a:prstGeom>
        </p:spPr>
      </p:pic>
      <p:sp>
        <p:nvSpPr>
          <p:cNvPr id="4" name="object 4"/>
          <p:cNvSpPr txBox="1">
            <a:spLocks noGrp="1"/>
          </p:cNvSpPr>
          <p:nvPr>
            <p:ph type="title"/>
          </p:nvPr>
        </p:nvSpPr>
        <p:spPr>
          <a:xfrm>
            <a:off x="2071217" y="429007"/>
            <a:ext cx="1310640" cy="330835"/>
          </a:xfrm>
          <a:prstGeom prst="rect">
            <a:avLst/>
          </a:prstGeom>
        </p:spPr>
        <p:txBody>
          <a:bodyPr vert="horz" wrap="square" lIns="0" tIns="13335" rIns="0" bIns="0" rtlCol="0">
            <a:spAutoFit/>
          </a:bodyPr>
          <a:lstStyle/>
          <a:p>
            <a:pPr marL="12700">
              <a:spcBef>
                <a:spcPts val="105"/>
              </a:spcBef>
            </a:pPr>
            <a:r>
              <a:rPr sz="2000" dirty="0"/>
              <a:t>Kesir</a:t>
            </a:r>
            <a:r>
              <a:rPr sz="2000" spc="-65" dirty="0"/>
              <a:t> </a:t>
            </a:r>
            <a:r>
              <a:rPr sz="2000" dirty="0"/>
              <a:t>Ölç</a:t>
            </a:r>
            <a:r>
              <a:rPr sz="2000" spc="-10" dirty="0"/>
              <a:t>e</a:t>
            </a:r>
            <a:r>
              <a:rPr sz="2000" dirty="0"/>
              <a:t>k</a:t>
            </a:r>
            <a:endParaRPr sz="2000"/>
          </a:p>
        </p:txBody>
      </p:sp>
      <p:sp>
        <p:nvSpPr>
          <p:cNvPr id="5" name="object 5"/>
          <p:cNvSpPr txBox="1"/>
          <p:nvPr/>
        </p:nvSpPr>
        <p:spPr>
          <a:xfrm>
            <a:off x="1853590" y="1149858"/>
            <a:ext cx="8262620" cy="635635"/>
          </a:xfrm>
          <a:prstGeom prst="rect">
            <a:avLst/>
          </a:prstGeom>
        </p:spPr>
        <p:txBody>
          <a:bodyPr vert="horz" wrap="square" lIns="0" tIns="13335" rIns="0" bIns="0" rtlCol="0">
            <a:spAutoFit/>
          </a:bodyPr>
          <a:lstStyle/>
          <a:p>
            <a:pPr marL="12700" marR="5080">
              <a:spcBef>
                <a:spcPts val="105"/>
              </a:spcBef>
            </a:pPr>
            <a:r>
              <a:rPr sz="2000" b="1" dirty="0">
                <a:solidFill>
                  <a:srgbClr val="FFFFFF"/>
                </a:solidFill>
                <a:latin typeface="Times New Roman"/>
                <a:cs typeface="Times New Roman"/>
              </a:rPr>
              <a:t>Ölçek</a:t>
            </a:r>
            <a:r>
              <a:rPr sz="2000" b="1" spc="-25" dirty="0">
                <a:solidFill>
                  <a:srgbClr val="FFFFFF"/>
                </a:solidFill>
                <a:latin typeface="Times New Roman"/>
                <a:cs typeface="Times New Roman"/>
              </a:rPr>
              <a:t> </a:t>
            </a:r>
            <a:r>
              <a:rPr sz="2000" b="1" dirty="0">
                <a:solidFill>
                  <a:srgbClr val="FFFFFF"/>
                </a:solidFill>
                <a:latin typeface="Times New Roman"/>
                <a:cs typeface="Times New Roman"/>
              </a:rPr>
              <a:t>payı</a:t>
            </a:r>
            <a:r>
              <a:rPr sz="2000" b="1" spc="-25" dirty="0">
                <a:solidFill>
                  <a:srgbClr val="FFFFFF"/>
                </a:solidFill>
                <a:latin typeface="Times New Roman"/>
                <a:cs typeface="Times New Roman"/>
              </a:rPr>
              <a:t> </a:t>
            </a:r>
            <a:r>
              <a:rPr sz="2000" b="1" spc="-5" dirty="0">
                <a:solidFill>
                  <a:srgbClr val="FFFFFF"/>
                </a:solidFill>
                <a:latin typeface="Times New Roman"/>
                <a:cs typeface="Times New Roman"/>
              </a:rPr>
              <a:t>her</a:t>
            </a:r>
            <a:r>
              <a:rPr sz="2000" b="1" spc="-55" dirty="0">
                <a:solidFill>
                  <a:srgbClr val="FFFFFF"/>
                </a:solidFill>
                <a:latin typeface="Times New Roman"/>
                <a:cs typeface="Times New Roman"/>
              </a:rPr>
              <a:t> </a:t>
            </a:r>
            <a:r>
              <a:rPr sz="2000" b="1" dirty="0">
                <a:solidFill>
                  <a:srgbClr val="FFFFFF"/>
                </a:solidFill>
                <a:latin typeface="Times New Roman"/>
                <a:cs typeface="Times New Roman"/>
              </a:rPr>
              <a:t>zaman</a:t>
            </a:r>
            <a:r>
              <a:rPr sz="2000" b="1" spc="-10" dirty="0">
                <a:solidFill>
                  <a:srgbClr val="FFFFFF"/>
                </a:solidFill>
                <a:latin typeface="Times New Roman"/>
                <a:cs typeface="Times New Roman"/>
              </a:rPr>
              <a:t> </a:t>
            </a:r>
            <a:r>
              <a:rPr sz="2000" b="1" spc="5" dirty="0">
                <a:solidFill>
                  <a:srgbClr val="FFFFFF"/>
                </a:solidFill>
                <a:latin typeface="Times New Roman"/>
                <a:cs typeface="Times New Roman"/>
              </a:rPr>
              <a:t>“1”</a:t>
            </a:r>
            <a:r>
              <a:rPr sz="2000" b="1" spc="-20" dirty="0">
                <a:solidFill>
                  <a:srgbClr val="FFFFFF"/>
                </a:solidFill>
                <a:latin typeface="Times New Roman"/>
                <a:cs typeface="Times New Roman"/>
              </a:rPr>
              <a:t> sayısıdır.</a:t>
            </a:r>
            <a:r>
              <a:rPr sz="2000" b="1" spc="-35" dirty="0">
                <a:solidFill>
                  <a:srgbClr val="FFFFFF"/>
                </a:solidFill>
                <a:latin typeface="Times New Roman"/>
                <a:cs typeface="Times New Roman"/>
              </a:rPr>
              <a:t> </a:t>
            </a:r>
            <a:r>
              <a:rPr sz="2000" b="1" dirty="0">
                <a:solidFill>
                  <a:srgbClr val="FFFFFF"/>
                </a:solidFill>
                <a:latin typeface="Times New Roman"/>
                <a:cs typeface="Times New Roman"/>
              </a:rPr>
              <a:t>Paydayı</a:t>
            </a:r>
            <a:r>
              <a:rPr sz="2000" b="1" spc="-45" dirty="0">
                <a:solidFill>
                  <a:srgbClr val="FFFFFF"/>
                </a:solidFill>
                <a:latin typeface="Times New Roman"/>
                <a:cs typeface="Times New Roman"/>
              </a:rPr>
              <a:t> </a:t>
            </a:r>
            <a:r>
              <a:rPr sz="2000" b="1" dirty="0">
                <a:solidFill>
                  <a:srgbClr val="FFFFFF"/>
                </a:solidFill>
                <a:latin typeface="Times New Roman"/>
                <a:cs typeface="Times New Roman"/>
              </a:rPr>
              <a:t>oluşturan</a:t>
            </a:r>
            <a:r>
              <a:rPr sz="2000" b="1" spc="-45" dirty="0">
                <a:solidFill>
                  <a:srgbClr val="FFFFFF"/>
                </a:solidFill>
                <a:latin typeface="Times New Roman"/>
                <a:cs typeface="Times New Roman"/>
              </a:rPr>
              <a:t> </a:t>
            </a:r>
            <a:r>
              <a:rPr sz="2000" b="1" dirty="0">
                <a:solidFill>
                  <a:srgbClr val="FFFFFF"/>
                </a:solidFill>
                <a:latin typeface="Times New Roman"/>
                <a:cs typeface="Times New Roman"/>
              </a:rPr>
              <a:t>sayı</a:t>
            </a:r>
            <a:r>
              <a:rPr sz="2000" b="1" spc="-25" dirty="0">
                <a:solidFill>
                  <a:srgbClr val="FFFFFF"/>
                </a:solidFill>
                <a:latin typeface="Times New Roman"/>
                <a:cs typeface="Times New Roman"/>
              </a:rPr>
              <a:t> </a:t>
            </a:r>
            <a:r>
              <a:rPr sz="2000" b="1" dirty="0">
                <a:solidFill>
                  <a:srgbClr val="FFFFFF"/>
                </a:solidFill>
                <a:latin typeface="Times New Roman"/>
                <a:cs typeface="Times New Roman"/>
              </a:rPr>
              <a:t>haritanın</a:t>
            </a:r>
            <a:r>
              <a:rPr sz="2000" b="1" spc="-50" dirty="0">
                <a:solidFill>
                  <a:srgbClr val="FFFFFF"/>
                </a:solidFill>
                <a:latin typeface="Times New Roman"/>
                <a:cs typeface="Times New Roman"/>
              </a:rPr>
              <a:t> </a:t>
            </a:r>
            <a:r>
              <a:rPr sz="2000" b="1" dirty="0">
                <a:solidFill>
                  <a:srgbClr val="FFFFFF"/>
                </a:solidFill>
                <a:latin typeface="Times New Roman"/>
                <a:cs typeface="Times New Roman"/>
              </a:rPr>
              <a:t>ayrıntı </a:t>
            </a:r>
            <a:r>
              <a:rPr sz="2000" b="1" spc="-484" dirty="0">
                <a:solidFill>
                  <a:srgbClr val="FFFFFF"/>
                </a:solidFill>
                <a:latin typeface="Times New Roman"/>
                <a:cs typeface="Times New Roman"/>
              </a:rPr>
              <a:t> </a:t>
            </a:r>
            <a:r>
              <a:rPr sz="2000" b="1" dirty="0">
                <a:solidFill>
                  <a:srgbClr val="FFFFFF"/>
                </a:solidFill>
                <a:latin typeface="Times New Roman"/>
                <a:cs typeface="Times New Roman"/>
              </a:rPr>
              <a:t>gösterme</a:t>
            </a:r>
            <a:r>
              <a:rPr sz="2000" b="1" spc="-40" dirty="0">
                <a:solidFill>
                  <a:srgbClr val="FFFFFF"/>
                </a:solidFill>
                <a:latin typeface="Times New Roman"/>
                <a:cs typeface="Times New Roman"/>
              </a:rPr>
              <a:t> </a:t>
            </a:r>
            <a:r>
              <a:rPr sz="2000" b="1" dirty="0">
                <a:solidFill>
                  <a:srgbClr val="FFFFFF"/>
                </a:solidFill>
                <a:latin typeface="Times New Roman"/>
                <a:cs typeface="Times New Roman"/>
              </a:rPr>
              <a:t>oranına</a:t>
            </a:r>
            <a:r>
              <a:rPr sz="2000" b="1" spc="-40" dirty="0">
                <a:solidFill>
                  <a:srgbClr val="FFFFFF"/>
                </a:solidFill>
                <a:latin typeface="Times New Roman"/>
                <a:cs typeface="Times New Roman"/>
              </a:rPr>
              <a:t> </a:t>
            </a:r>
            <a:r>
              <a:rPr sz="2000" b="1" spc="-10" dirty="0">
                <a:solidFill>
                  <a:srgbClr val="FFFFFF"/>
                </a:solidFill>
                <a:latin typeface="Times New Roman"/>
                <a:cs typeface="Times New Roman"/>
              </a:rPr>
              <a:t>göre </a:t>
            </a:r>
            <a:r>
              <a:rPr sz="2000" b="1" spc="-5" dirty="0">
                <a:solidFill>
                  <a:srgbClr val="FFFFFF"/>
                </a:solidFill>
                <a:latin typeface="Times New Roman"/>
                <a:cs typeface="Times New Roman"/>
              </a:rPr>
              <a:t>değişkenlik</a:t>
            </a:r>
            <a:r>
              <a:rPr sz="2000" b="1" spc="-35" dirty="0">
                <a:solidFill>
                  <a:srgbClr val="FFFFFF"/>
                </a:solidFill>
                <a:latin typeface="Times New Roman"/>
                <a:cs typeface="Times New Roman"/>
              </a:rPr>
              <a:t> </a:t>
            </a:r>
            <a:r>
              <a:rPr sz="2000" b="1" spc="-25" dirty="0">
                <a:solidFill>
                  <a:srgbClr val="FFFFFF"/>
                </a:solidFill>
                <a:latin typeface="Times New Roman"/>
                <a:cs typeface="Times New Roman"/>
              </a:rPr>
              <a:t>gösterir.</a:t>
            </a:r>
            <a:endParaRPr sz="2000">
              <a:solidFill>
                <a:prstClr val="black"/>
              </a:solidFill>
              <a:latin typeface="Times New Roman"/>
              <a:cs typeface="Times New Roman"/>
            </a:endParaRPr>
          </a:p>
        </p:txBody>
      </p:sp>
    </p:spTree>
    <p:extLst>
      <p:ext uri="{BB962C8B-B14F-4D97-AF65-F5344CB8AC3E}">
        <p14:creationId xmlns:p14="http://schemas.microsoft.com/office/powerpoint/2010/main" val="36880137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566416" y="3140964"/>
            <a:ext cx="3096768" cy="362712"/>
          </a:xfrm>
          <a:prstGeom prst="rect">
            <a:avLst/>
          </a:prstGeom>
        </p:spPr>
      </p:pic>
      <p:pic>
        <p:nvPicPr>
          <p:cNvPr id="3" name="object 3"/>
          <p:cNvPicPr/>
          <p:nvPr/>
        </p:nvPicPr>
        <p:blipFill>
          <a:blip r:embed="rId3" cstate="print"/>
          <a:stretch>
            <a:fillRect/>
          </a:stretch>
        </p:blipFill>
        <p:spPr>
          <a:xfrm>
            <a:off x="6600445" y="4724400"/>
            <a:ext cx="3108959" cy="681228"/>
          </a:xfrm>
          <a:prstGeom prst="rect">
            <a:avLst/>
          </a:prstGeom>
        </p:spPr>
      </p:pic>
      <p:sp>
        <p:nvSpPr>
          <p:cNvPr id="4" name="object 4"/>
          <p:cNvSpPr txBox="1"/>
          <p:nvPr/>
        </p:nvSpPr>
        <p:spPr>
          <a:xfrm>
            <a:off x="1926743" y="429007"/>
            <a:ext cx="8085455" cy="1906291"/>
          </a:xfrm>
          <a:prstGeom prst="rect">
            <a:avLst/>
          </a:prstGeom>
        </p:spPr>
        <p:txBody>
          <a:bodyPr vert="horz" wrap="square" lIns="0" tIns="13335" rIns="0" bIns="0" rtlCol="0">
            <a:spAutoFit/>
          </a:bodyPr>
          <a:lstStyle/>
          <a:p>
            <a:pPr marL="380365" indent="-153035">
              <a:spcBef>
                <a:spcPts val="105"/>
              </a:spcBef>
              <a:buFont typeface="Times New Roman"/>
              <a:buChar char="•"/>
              <a:tabLst>
                <a:tab pos="381000" algn="l"/>
              </a:tabLst>
            </a:pPr>
            <a:r>
              <a:rPr sz="2000" b="1" spc="-5" dirty="0">
                <a:solidFill>
                  <a:srgbClr val="FFFFFF"/>
                </a:solidFill>
                <a:latin typeface="Times New Roman"/>
                <a:cs typeface="Times New Roman"/>
              </a:rPr>
              <a:t>Çizgi</a:t>
            </a:r>
            <a:r>
              <a:rPr sz="2000" b="1" spc="-35" dirty="0">
                <a:solidFill>
                  <a:srgbClr val="FFFFFF"/>
                </a:solidFill>
                <a:latin typeface="Times New Roman"/>
                <a:cs typeface="Times New Roman"/>
              </a:rPr>
              <a:t> </a:t>
            </a:r>
            <a:r>
              <a:rPr sz="2000" b="1" dirty="0">
                <a:solidFill>
                  <a:srgbClr val="FFFFFF"/>
                </a:solidFill>
                <a:latin typeface="Times New Roman"/>
                <a:cs typeface="Times New Roman"/>
              </a:rPr>
              <a:t>(Grafik)</a:t>
            </a:r>
            <a:r>
              <a:rPr sz="2000" b="1" spc="-70" dirty="0">
                <a:solidFill>
                  <a:srgbClr val="FFFFFF"/>
                </a:solidFill>
                <a:latin typeface="Times New Roman"/>
                <a:cs typeface="Times New Roman"/>
              </a:rPr>
              <a:t> </a:t>
            </a:r>
            <a:r>
              <a:rPr sz="2000" b="1" dirty="0">
                <a:solidFill>
                  <a:srgbClr val="FFFFFF"/>
                </a:solidFill>
                <a:latin typeface="Times New Roman"/>
                <a:cs typeface="Times New Roman"/>
              </a:rPr>
              <a:t>Ölçek</a:t>
            </a:r>
            <a:endParaRPr sz="2000">
              <a:solidFill>
                <a:prstClr val="black"/>
              </a:solidFill>
              <a:latin typeface="Times New Roman"/>
              <a:cs typeface="Times New Roman"/>
            </a:endParaRPr>
          </a:p>
          <a:p>
            <a:endParaRPr sz="2200">
              <a:solidFill>
                <a:prstClr val="black"/>
              </a:solidFill>
              <a:latin typeface="Times New Roman"/>
              <a:cs typeface="Times New Roman"/>
            </a:endParaRPr>
          </a:p>
          <a:p>
            <a:pPr>
              <a:spcBef>
                <a:spcPts val="25"/>
              </a:spcBef>
            </a:pPr>
            <a:endParaRPr sz="2100">
              <a:solidFill>
                <a:prstClr val="black"/>
              </a:solidFill>
              <a:latin typeface="Times New Roman"/>
              <a:cs typeface="Times New Roman"/>
            </a:endParaRPr>
          </a:p>
          <a:p>
            <a:pPr marL="12700" marR="5080" algn="just">
              <a:spcBef>
                <a:spcPts val="5"/>
              </a:spcBef>
            </a:pPr>
            <a:r>
              <a:rPr sz="2000" b="1" dirty="0">
                <a:solidFill>
                  <a:srgbClr val="FFFFFF"/>
                </a:solidFill>
                <a:latin typeface="Times New Roman"/>
                <a:cs typeface="Times New Roman"/>
              </a:rPr>
              <a:t>Harita</a:t>
            </a:r>
            <a:r>
              <a:rPr sz="2000" b="1" spc="-40" dirty="0">
                <a:solidFill>
                  <a:srgbClr val="FFFFFF"/>
                </a:solidFill>
                <a:latin typeface="Times New Roman"/>
                <a:cs typeface="Times New Roman"/>
              </a:rPr>
              <a:t> </a:t>
            </a:r>
            <a:r>
              <a:rPr sz="2000" b="1" spc="-5" dirty="0">
                <a:solidFill>
                  <a:srgbClr val="FFFFFF"/>
                </a:solidFill>
                <a:latin typeface="Times New Roman"/>
                <a:cs typeface="Times New Roman"/>
              </a:rPr>
              <a:t>üzerindeki</a:t>
            </a:r>
            <a:r>
              <a:rPr sz="2000" b="1" spc="5" dirty="0">
                <a:solidFill>
                  <a:srgbClr val="FFFFFF"/>
                </a:solidFill>
                <a:latin typeface="Times New Roman"/>
                <a:cs typeface="Times New Roman"/>
              </a:rPr>
              <a:t> </a:t>
            </a:r>
            <a:r>
              <a:rPr sz="2000" b="1" spc="-5" dirty="0">
                <a:solidFill>
                  <a:srgbClr val="FFFFFF"/>
                </a:solidFill>
                <a:latin typeface="Times New Roman"/>
                <a:cs typeface="Times New Roman"/>
              </a:rPr>
              <a:t>uzunluğun</a:t>
            </a:r>
            <a:r>
              <a:rPr sz="2000" b="1" spc="-20" dirty="0">
                <a:solidFill>
                  <a:srgbClr val="FFFFFF"/>
                </a:solidFill>
                <a:latin typeface="Times New Roman"/>
                <a:cs typeface="Times New Roman"/>
              </a:rPr>
              <a:t> </a:t>
            </a:r>
            <a:r>
              <a:rPr sz="2000" b="1" spc="-5" dirty="0">
                <a:solidFill>
                  <a:srgbClr val="FFFFFF"/>
                </a:solidFill>
                <a:latin typeface="Times New Roman"/>
                <a:cs typeface="Times New Roman"/>
              </a:rPr>
              <a:t>arazi</a:t>
            </a:r>
            <a:r>
              <a:rPr sz="2000" b="1" spc="-10" dirty="0">
                <a:solidFill>
                  <a:srgbClr val="FFFFFF"/>
                </a:solidFill>
                <a:latin typeface="Times New Roman"/>
                <a:cs typeface="Times New Roman"/>
              </a:rPr>
              <a:t> </a:t>
            </a:r>
            <a:r>
              <a:rPr sz="2000" b="1" spc="-5" dirty="0">
                <a:solidFill>
                  <a:srgbClr val="FFFFFF"/>
                </a:solidFill>
                <a:latin typeface="Times New Roman"/>
                <a:cs typeface="Times New Roman"/>
              </a:rPr>
              <a:t>üzerinde</a:t>
            </a:r>
            <a:r>
              <a:rPr sz="2000" b="1" spc="-10" dirty="0">
                <a:solidFill>
                  <a:srgbClr val="FFFFFF"/>
                </a:solidFill>
                <a:latin typeface="Times New Roman"/>
                <a:cs typeface="Times New Roman"/>
              </a:rPr>
              <a:t> </a:t>
            </a:r>
            <a:r>
              <a:rPr sz="2000" b="1" spc="-5" dirty="0">
                <a:solidFill>
                  <a:srgbClr val="FFFFFF"/>
                </a:solidFill>
                <a:latin typeface="Times New Roman"/>
                <a:cs typeface="Times New Roman"/>
              </a:rPr>
              <a:t>ne </a:t>
            </a:r>
            <a:r>
              <a:rPr sz="2000" b="1" dirty="0">
                <a:solidFill>
                  <a:srgbClr val="FFFFFF"/>
                </a:solidFill>
                <a:latin typeface="Times New Roman"/>
                <a:cs typeface="Times New Roman"/>
              </a:rPr>
              <a:t>kadar</a:t>
            </a:r>
            <a:r>
              <a:rPr sz="2000" b="1" spc="-60" dirty="0">
                <a:solidFill>
                  <a:srgbClr val="FFFFFF"/>
                </a:solidFill>
                <a:latin typeface="Times New Roman"/>
                <a:cs typeface="Times New Roman"/>
              </a:rPr>
              <a:t> </a:t>
            </a:r>
            <a:r>
              <a:rPr sz="2000" b="1" dirty="0">
                <a:solidFill>
                  <a:srgbClr val="FFFFFF"/>
                </a:solidFill>
                <a:latin typeface="Times New Roman"/>
                <a:cs typeface="Times New Roman"/>
              </a:rPr>
              <a:t>olduğunun</a:t>
            </a:r>
            <a:r>
              <a:rPr sz="2000" b="1" spc="-30" dirty="0">
                <a:solidFill>
                  <a:srgbClr val="FFFFFF"/>
                </a:solidFill>
                <a:latin typeface="Times New Roman"/>
                <a:cs typeface="Times New Roman"/>
              </a:rPr>
              <a:t> </a:t>
            </a:r>
            <a:r>
              <a:rPr sz="2000" b="1" spc="-5" dirty="0">
                <a:solidFill>
                  <a:srgbClr val="FFFFFF"/>
                </a:solidFill>
                <a:latin typeface="Times New Roman"/>
                <a:cs typeface="Times New Roman"/>
              </a:rPr>
              <a:t>bir</a:t>
            </a:r>
            <a:r>
              <a:rPr sz="2000" b="1" spc="-45" dirty="0">
                <a:solidFill>
                  <a:srgbClr val="FFFFFF"/>
                </a:solidFill>
                <a:latin typeface="Times New Roman"/>
                <a:cs typeface="Times New Roman"/>
              </a:rPr>
              <a:t> </a:t>
            </a:r>
            <a:r>
              <a:rPr sz="2000" b="1" spc="-5" dirty="0">
                <a:solidFill>
                  <a:srgbClr val="FFFFFF"/>
                </a:solidFill>
                <a:latin typeface="Times New Roman"/>
                <a:cs typeface="Times New Roman"/>
              </a:rPr>
              <a:t>çizim </a:t>
            </a:r>
            <a:r>
              <a:rPr sz="2000" b="1" spc="-490" dirty="0">
                <a:solidFill>
                  <a:srgbClr val="FFFFFF"/>
                </a:solidFill>
                <a:latin typeface="Times New Roman"/>
                <a:cs typeface="Times New Roman"/>
              </a:rPr>
              <a:t> </a:t>
            </a:r>
            <a:r>
              <a:rPr sz="2000" b="1" spc="-5" dirty="0">
                <a:solidFill>
                  <a:srgbClr val="FFFFFF"/>
                </a:solidFill>
                <a:latin typeface="Times New Roman"/>
                <a:cs typeface="Times New Roman"/>
              </a:rPr>
              <a:t>üzerine işaretlenmesinden </a:t>
            </a:r>
            <a:r>
              <a:rPr sz="2000" b="1" spc="-25" dirty="0">
                <a:solidFill>
                  <a:srgbClr val="FFFFFF"/>
                </a:solidFill>
                <a:latin typeface="Times New Roman"/>
                <a:cs typeface="Times New Roman"/>
              </a:rPr>
              <a:t>oluşur. </a:t>
            </a:r>
            <a:r>
              <a:rPr sz="2000" b="1" spc="-5" dirty="0">
                <a:solidFill>
                  <a:srgbClr val="FFFFFF"/>
                </a:solidFill>
                <a:latin typeface="Times New Roman"/>
                <a:cs typeface="Times New Roman"/>
              </a:rPr>
              <a:t>Sıfırın </a:t>
            </a:r>
            <a:r>
              <a:rPr sz="2000" b="1" dirty="0">
                <a:solidFill>
                  <a:srgbClr val="FFFFFF"/>
                </a:solidFill>
                <a:latin typeface="Times New Roman"/>
                <a:cs typeface="Times New Roman"/>
              </a:rPr>
              <a:t>solunda kalan bölüm daha </a:t>
            </a:r>
            <a:r>
              <a:rPr sz="2000" b="1" spc="-5" dirty="0">
                <a:solidFill>
                  <a:srgbClr val="FFFFFF"/>
                </a:solidFill>
                <a:latin typeface="Times New Roman"/>
                <a:cs typeface="Times New Roman"/>
              </a:rPr>
              <a:t>küçük </a:t>
            </a:r>
            <a:r>
              <a:rPr sz="2000" b="1" spc="-484" dirty="0">
                <a:solidFill>
                  <a:srgbClr val="FFFFFF"/>
                </a:solidFill>
                <a:latin typeface="Times New Roman"/>
                <a:cs typeface="Times New Roman"/>
              </a:rPr>
              <a:t> </a:t>
            </a:r>
            <a:r>
              <a:rPr sz="2000" b="1" spc="-5" dirty="0">
                <a:solidFill>
                  <a:srgbClr val="FFFFFF"/>
                </a:solidFill>
                <a:latin typeface="Times New Roman"/>
                <a:cs typeface="Times New Roman"/>
              </a:rPr>
              <a:t>uzunlukların</a:t>
            </a:r>
            <a:r>
              <a:rPr sz="2000" b="1" spc="-30" dirty="0">
                <a:solidFill>
                  <a:srgbClr val="FFFFFF"/>
                </a:solidFill>
                <a:latin typeface="Times New Roman"/>
                <a:cs typeface="Times New Roman"/>
              </a:rPr>
              <a:t> </a:t>
            </a:r>
            <a:r>
              <a:rPr sz="2000" b="1" spc="-5" dirty="0">
                <a:solidFill>
                  <a:srgbClr val="FFFFFF"/>
                </a:solidFill>
                <a:latin typeface="Times New Roman"/>
                <a:cs typeface="Times New Roman"/>
              </a:rPr>
              <a:t>hesaplanması</a:t>
            </a:r>
            <a:r>
              <a:rPr sz="2000" b="1" spc="-45" dirty="0">
                <a:solidFill>
                  <a:srgbClr val="FFFFFF"/>
                </a:solidFill>
                <a:latin typeface="Times New Roman"/>
                <a:cs typeface="Times New Roman"/>
              </a:rPr>
              <a:t> </a:t>
            </a:r>
            <a:r>
              <a:rPr sz="2000" b="1" spc="-5" dirty="0">
                <a:solidFill>
                  <a:srgbClr val="FFFFFF"/>
                </a:solidFill>
                <a:latin typeface="Times New Roman"/>
                <a:cs typeface="Times New Roman"/>
              </a:rPr>
              <a:t>için</a:t>
            </a:r>
            <a:r>
              <a:rPr sz="2000" b="1" spc="-15" dirty="0">
                <a:solidFill>
                  <a:srgbClr val="FFFFFF"/>
                </a:solidFill>
                <a:latin typeface="Times New Roman"/>
                <a:cs typeface="Times New Roman"/>
              </a:rPr>
              <a:t> </a:t>
            </a:r>
            <a:r>
              <a:rPr sz="2000" b="1" spc="-20" dirty="0">
                <a:solidFill>
                  <a:srgbClr val="FFFFFF"/>
                </a:solidFill>
                <a:latin typeface="Times New Roman"/>
                <a:cs typeface="Times New Roman"/>
              </a:rPr>
              <a:t>kullanılır.</a:t>
            </a:r>
            <a:endParaRPr sz="2000">
              <a:solidFill>
                <a:prstClr val="black"/>
              </a:solidFill>
              <a:latin typeface="Times New Roman"/>
              <a:cs typeface="Times New Roman"/>
            </a:endParaRPr>
          </a:p>
        </p:txBody>
      </p:sp>
    </p:spTree>
    <p:extLst>
      <p:ext uri="{BB962C8B-B14F-4D97-AF65-F5344CB8AC3E}">
        <p14:creationId xmlns:p14="http://schemas.microsoft.com/office/powerpoint/2010/main" val="33965616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Haritalarda Aranan Özellikler</a:t>
            </a:r>
            <a:endParaRPr lang="tr-TR" dirty="0"/>
          </a:p>
        </p:txBody>
      </p:sp>
      <p:sp>
        <p:nvSpPr>
          <p:cNvPr id="3" name="İçerik Yer Tutucusu 2"/>
          <p:cNvSpPr>
            <a:spLocks noGrp="1"/>
          </p:cNvSpPr>
          <p:nvPr>
            <p:ph idx="1"/>
          </p:nvPr>
        </p:nvSpPr>
        <p:spPr/>
        <p:txBody>
          <a:bodyPr>
            <a:normAutofit lnSpcReduction="10000"/>
          </a:bodyPr>
          <a:lstStyle/>
          <a:p>
            <a:r>
              <a:rPr lang="tr-TR" sz="2400" b="1" dirty="0" err="1" smtClean="0">
                <a:solidFill>
                  <a:srgbClr val="FF0000"/>
                </a:solidFill>
              </a:rPr>
              <a:t>Tamamlılık</a:t>
            </a:r>
            <a:r>
              <a:rPr lang="tr-TR" dirty="0" smtClean="0"/>
              <a:t>: Haritalarda ölçeğin büyümesi detayların artması neden olur. Haritalarda gösterilen çeşitli öğeler insanoğlu eliyle değiştirilebilmekte ya da geliştirilebilmektedir.  Bu sebeple bazı amaçlara dönük hazırlanmış haritaların sıklıkla yenilenmesi, geliştirilmesi ve yeniden hazırlanması gerekmektedir. Bu sayede haritalar amaca uygun bir şekilde, anlattığı mekanın tümünü eksiksiz bir şekilde gösterme özelliğine sahip olabilir. </a:t>
            </a:r>
          </a:p>
          <a:p>
            <a:r>
              <a:rPr lang="tr-TR" sz="2400" b="1" dirty="0" smtClean="0">
                <a:solidFill>
                  <a:srgbClr val="FF0000"/>
                </a:solidFill>
              </a:rPr>
              <a:t>Amaca Uygunluk</a:t>
            </a:r>
            <a:r>
              <a:rPr lang="tr-TR" dirty="0" smtClean="0"/>
              <a:t>: Dünya üzerinde birçok amaca uygun haritalar hazırlanmaktadır. Bu nedenle çizimi gerçekleştirilecek yer hangi amaca hizmet edecekse ona en uygun ölçek ve projeksiyon sistemi seçilmelidir. Amaca uygun seçilen projeksiyon sistemi haritanın ebat ve şekil unsurlarını meydana getirmektedir. Teknik amaç için oluşturulan harita ve planlar büyük ölçeklidir. Ancak coğrafya haritaları küçük ölçeklidir ve yüzölçümünde oluşabilecek hataları kullanıcıların kolayca kıyaslaması imkanı sağlar. Denizcilik, astronomi ve jeodezi amaçla haritaların açı doğruluğu içermesi gerekmektedir. Harita boyutu da bu amaca uygun hazırlanmalıdır. </a:t>
            </a:r>
            <a:endParaRPr lang="tr-TR" dirty="0"/>
          </a:p>
        </p:txBody>
      </p:sp>
    </p:spTree>
    <p:extLst>
      <p:ext uri="{BB962C8B-B14F-4D97-AF65-F5344CB8AC3E}">
        <p14:creationId xmlns:p14="http://schemas.microsoft.com/office/powerpoint/2010/main" val="23996441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853591" y="429007"/>
            <a:ext cx="8353425" cy="1688283"/>
          </a:xfrm>
          <a:prstGeom prst="rect">
            <a:avLst/>
          </a:prstGeom>
        </p:spPr>
        <p:txBody>
          <a:bodyPr vert="horz" wrap="square" lIns="0" tIns="13335" rIns="0" bIns="0" rtlCol="0">
            <a:spAutoFit/>
          </a:bodyPr>
          <a:lstStyle/>
          <a:p>
            <a:pPr marL="454025" indent="-153035">
              <a:spcBef>
                <a:spcPts val="105"/>
              </a:spcBef>
              <a:buFont typeface="Times New Roman"/>
              <a:buChar char="•"/>
              <a:tabLst>
                <a:tab pos="454659" algn="l"/>
              </a:tabLst>
            </a:pPr>
            <a:r>
              <a:rPr sz="2000" b="1" spc="-5" dirty="0">
                <a:solidFill>
                  <a:srgbClr val="FFFFFF"/>
                </a:solidFill>
                <a:latin typeface="Times New Roman"/>
                <a:cs typeface="Times New Roman"/>
              </a:rPr>
              <a:t>Çizgi</a:t>
            </a:r>
            <a:r>
              <a:rPr sz="2000" b="1" spc="-50" dirty="0">
                <a:solidFill>
                  <a:srgbClr val="FFFFFF"/>
                </a:solidFill>
                <a:latin typeface="Times New Roman"/>
                <a:cs typeface="Times New Roman"/>
              </a:rPr>
              <a:t> </a:t>
            </a:r>
            <a:r>
              <a:rPr sz="2000" b="1" dirty="0">
                <a:solidFill>
                  <a:srgbClr val="FFFFFF"/>
                </a:solidFill>
                <a:latin typeface="Times New Roman"/>
                <a:cs typeface="Times New Roman"/>
              </a:rPr>
              <a:t>Ölçek</a:t>
            </a:r>
            <a:endParaRPr sz="2000">
              <a:solidFill>
                <a:prstClr val="black"/>
              </a:solidFill>
              <a:latin typeface="Times New Roman"/>
              <a:cs typeface="Times New Roman"/>
            </a:endParaRPr>
          </a:p>
          <a:p>
            <a:pPr>
              <a:spcBef>
                <a:spcPts val="55"/>
              </a:spcBef>
            </a:pPr>
            <a:endParaRPr sz="2800">
              <a:solidFill>
                <a:prstClr val="black"/>
              </a:solidFill>
              <a:latin typeface="Times New Roman"/>
              <a:cs typeface="Times New Roman"/>
            </a:endParaRPr>
          </a:p>
          <a:p>
            <a:pPr marL="12700" marR="5080"/>
            <a:r>
              <a:rPr sz="2000" b="1" spc="-5" dirty="0">
                <a:solidFill>
                  <a:srgbClr val="FFFFFF"/>
                </a:solidFill>
                <a:latin typeface="Times New Roman"/>
                <a:cs typeface="Times New Roman"/>
              </a:rPr>
              <a:t>Çizgi </a:t>
            </a:r>
            <a:r>
              <a:rPr sz="2000" b="1" dirty="0">
                <a:solidFill>
                  <a:srgbClr val="FFFFFF"/>
                </a:solidFill>
                <a:latin typeface="Times New Roman"/>
                <a:cs typeface="Times New Roman"/>
              </a:rPr>
              <a:t>ölçek, haritanın boyutların </a:t>
            </a:r>
            <a:r>
              <a:rPr sz="2000" b="1" spc="-5" dirty="0">
                <a:solidFill>
                  <a:srgbClr val="FFFFFF"/>
                </a:solidFill>
                <a:latin typeface="Times New Roman"/>
                <a:cs typeface="Times New Roman"/>
              </a:rPr>
              <a:t>değiştirilmesi sonucunda </a:t>
            </a:r>
            <a:r>
              <a:rPr sz="2000" b="1" dirty="0">
                <a:solidFill>
                  <a:srgbClr val="FFFFFF"/>
                </a:solidFill>
                <a:latin typeface="Times New Roman"/>
                <a:cs typeface="Times New Roman"/>
              </a:rPr>
              <a:t>ortaya </a:t>
            </a:r>
            <a:r>
              <a:rPr sz="2000" b="1" spc="-5" dirty="0">
                <a:solidFill>
                  <a:srgbClr val="FFFFFF"/>
                </a:solidFill>
                <a:latin typeface="Times New Roman"/>
                <a:cs typeface="Times New Roman"/>
              </a:rPr>
              <a:t>çıkabilecek </a:t>
            </a:r>
            <a:r>
              <a:rPr sz="2000" b="1" spc="-484" dirty="0">
                <a:solidFill>
                  <a:srgbClr val="FFFFFF"/>
                </a:solidFill>
                <a:latin typeface="Times New Roman"/>
                <a:cs typeface="Times New Roman"/>
              </a:rPr>
              <a:t> </a:t>
            </a:r>
            <a:r>
              <a:rPr sz="2000" b="1" spc="-5" dirty="0">
                <a:solidFill>
                  <a:srgbClr val="FFFFFF"/>
                </a:solidFill>
                <a:latin typeface="Times New Roman"/>
                <a:cs typeface="Times New Roman"/>
              </a:rPr>
              <a:t>uzunluk değişimlerinin hesaplanması için </a:t>
            </a:r>
            <a:r>
              <a:rPr sz="2000" b="1" dirty="0">
                <a:solidFill>
                  <a:srgbClr val="FFFFFF"/>
                </a:solidFill>
                <a:latin typeface="Times New Roman"/>
                <a:cs typeface="Times New Roman"/>
              </a:rPr>
              <a:t>oldukça </a:t>
            </a:r>
            <a:r>
              <a:rPr sz="2000" b="1" spc="-5" dirty="0">
                <a:solidFill>
                  <a:srgbClr val="FFFFFF"/>
                </a:solidFill>
                <a:latin typeface="Times New Roman"/>
                <a:cs typeface="Times New Roman"/>
              </a:rPr>
              <a:t>basit </a:t>
            </a:r>
            <a:r>
              <a:rPr sz="2000" b="1" dirty="0">
                <a:solidFill>
                  <a:srgbClr val="FFFFFF"/>
                </a:solidFill>
                <a:latin typeface="Times New Roman"/>
                <a:cs typeface="Times New Roman"/>
              </a:rPr>
              <a:t>ve </a:t>
            </a:r>
            <a:r>
              <a:rPr sz="2000" b="1" spc="-5" dirty="0">
                <a:solidFill>
                  <a:srgbClr val="FFFFFF"/>
                </a:solidFill>
                <a:latin typeface="Times New Roman"/>
                <a:cs typeface="Times New Roman"/>
              </a:rPr>
              <a:t>kullanışlı bir </a:t>
            </a:r>
            <a:r>
              <a:rPr sz="2000" b="1" dirty="0">
                <a:solidFill>
                  <a:srgbClr val="FFFFFF"/>
                </a:solidFill>
                <a:latin typeface="Times New Roman"/>
                <a:cs typeface="Times New Roman"/>
              </a:rPr>
              <a:t> </a:t>
            </a:r>
            <a:r>
              <a:rPr sz="2000" b="1" spc="-25" dirty="0">
                <a:solidFill>
                  <a:srgbClr val="FFFFFF"/>
                </a:solidFill>
                <a:latin typeface="Times New Roman"/>
                <a:cs typeface="Times New Roman"/>
              </a:rPr>
              <a:t>araçtır.</a:t>
            </a:r>
            <a:endParaRPr sz="2000">
              <a:solidFill>
                <a:prstClr val="black"/>
              </a:solidFill>
              <a:latin typeface="Times New Roman"/>
              <a:cs typeface="Times New Roman"/>
            </a:endParaRPr>
          </a:p>
        </p:txBody>
      </p:sp>
      <p:pic>
        <p:nvPicPr>
          <p:cNvPr id="3" name="object 3"/>
          <p:cNvPicPr/>
          <p:nvPr/>
        </p:nvPicPr>
        <p:blipFill>
          <a:blip r:embed="rId2" cstate="print"/>
          <a:stretch>
            <a:fillRect/>
          </a:stretch>
        </p:blipFill>
        <p:spPr>
          <a:xfrm>
            <a:off x="7319772" y="3625596"/>
            <a:ext cx="1440179" cy="2036064"/>
          </a:xfrm>
          <a:prstGeom prst="rect">
            <a:avLst/>
          </a:prstGeom>
        </p:spPr>
      </p:pic>
      <p:pic>
        <p:nvPicPr>
          <p:cNvPr id="4" name="object 4"/>
          <p:cNvPicPr/>
          <p:nvPr/>
        </p:nvPicPr>
        <p:blipFill>
          <a:blip r:embed="rId3" cstate="print"/>
          <a:stretch>
            <a:fillRect/>
          </a:stretch>
        </p:blipFill>
        <p:spPr>
          <a:xfrm>
            <a:off x="3358895" y="2564892"/>
            <a:ext cx="2880360" cy="4070604"/>
          </a:xfrm>
          <a:prstGeom prst="rect">
            <a:avLst/>
          </a:prstGeom>
        </p:spPr>
      </p:pic>
    </p:spTree>
    <p:extLst>
      <p:ext uri="{BB962C8B-B14F-4D97-AF65-F5344CB8AC3E}">
        <p14:creationId xmlns:p14="http://schemas.microsoft.com/office/powerpoint/2010/main" val="123643122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60990" y="354025"/>
            <a:ext cx="3416300" cy="443070"/>
          </a:xfrm>
          <a:prstGeom prst="rect">
            <a:avLst/>
          </a:prstGeom>
        </p:spPr>
        <p:txBody>
          <a:bodyPr vert="horz" wrap="square" lIns="0" tIns="12065" rIns="0" bIns="0" rtlCol="0">
            <a:spAutoFit/>
          </a:bodyPr>
          <a:lstStyle/>
          <a:p>
            <a:pPr marL="12700">
              <a:spcBef>
                <a:spcPts val="95"/>
              </a:spcBef>
            </a:pPr>
            <a:r>
              <a:rPr spc="-5" dirty="0"/>
              <a:t>4.</a:t>
            </a:r>
            <a:r>
              <a:rPr spc="-135" dirty="0"/>
              <a:t> </a:t>
            </a:r>
            <a:r>
              <a:rPr spc="-5" dirty="0"/>
              <a:t>Harita</a:t>
            </a:r>
            <a:r>
              <a:rPr spc="-80" dirty="0"/>
              <a:t> </a:t>
            </a:r>
            <a:r>
              <a:rPr spc="-5" dirty="0"/>
              <a:t>Türleri</a:t>
            </a:r>
          </a:p>
        </p:txBody>
      </p:sp>
      <p:sp>
        <p:nvSpPr>
          <p:cNvPr id="3" name="object 3"/>
          <p:cNvSpPr txBox="1"/>
          <p:nvPr/>
        </p:nvSpPr>
        <p:spPr>
          <a:xfrm>
            <a:off x="2383943" y="782828"/>
            <a:ext cx="3762375" cy="1917700"/>
          </a:xfrm>
          <a:prstGeom prst="rect">
            <a:avLst/>
          </a:prstGeom>
        </p:spPr>
        <p:txBody>
          <a:bodyPr vert="horz" wrap="square" lIns="0" tIns="12700" rIns="0" bIns="0" rtlCol="0">
            <a:spAutoFit/>
          </a:bodyPr>
          <a:lstStyle/>
          <a:p>
            <a:pPr marL="355600" indent="-342900">
              <a:spcBef>
                <a:spcPts val="100"/>
              </a:spcBef>
              <a:buFont typeface="Times New Roman"/>
              <a:buChar char="•"/>
              <a:tabLst>
                <a:tab pos="354965" algn="l"/>
                <a:tab pos="355600" algn="l"/>
              </a:tabLst>
            </a:pPr>
            <a:r>
              <a:rPr sz="2400" b="1" spc="-5" dirty="0">
                <a:solidFill>
                  <a:srgbClr val="FFFFFF"/>
                </a:solidFill>
                <a:latin typeface="Times New Roman"/>
                <a:cs typeface="Times New Roman"/>
              </a:rPr>
              <a:t>Ölçeklerine</a:t>
            </a:r>
            <a:r>
              <a:rPr sz="2400" b="1" spc="-45" dirty="0">
                <a:solidFill>
                  <a:srgbClr val="FFFFFF"/>
                </a:solidFill>
                <a:latin typeface="Times New Roman"/>
                <a:cs typeface="Times New Roman"/>
              </a:rPr>
              <a:t> </a:t>
            </a:r>
            <a:r>
              <a:rPr sz="2400" b="1" spc="-15" dirty="0">
                <a:solidFill>
                  <a:srgbClr val="FFFFFF"/>
                </a:solidFill>
                <a:latin typeface="Times New Roman"/>
                <a:cs typeface="Times New Roman"/>
              </a:rPr>
              <a:t>göre</a:t>
            </a:r>
            <a:r>
              <a:rPr sz="2400" b="1" spc="-5" dirty="0">
                <a:solidFill>
                  <a:srgbClr val="FFFFFF"/>
                </a:solidFill>
                <a:latin typeface="Times New Roman"/>
                <a:cs typeface="Times New Roman"/>
              </a:rPr>
              <a:t> haritalar</a:t>
            </a:r>
            <a:endParaRPr sz="2400">
              <a:solidFill>
                <a:prstClr val="black"/>
              </a:solidFill>
              <a:latin typeface="Times New Roman"/>
              <a:cs typeface="Times New Roman"/>
            </a:endParaRPr>
          </a:p>
          <a:p>
            <a:pPr marL="812165" lvl="1" indent="-343535">
              <a:spcBef>
                <a:spcPts val="15"/>
              </a:spcBef>
              <a:buFont typeface="Times New Roman"/>
              <a:buChar char="•"/>
              <a:tabLst>
                <a:tab pos="812165" algn="l"/>
                <a:tab pos="812800" algn="l"/>
              </a:tabLst>
            </a:pPr>
            <a:r>
              <a:rPr sz="2000" b="1" dirty="0">
                <a:solidFill>
                  <a:srgbClr val="FFFFFF"/>
                </a:solidFill>
                <a:latin typeface="Times New Roman"/>
                <a:cs typeface="Times New Roman"/>
              </a:rPr>
              <a:t>Büyük</a:t>
            </a:r>
            <a:r>
              <a:rPr sz="2000" b="1" spc="-20" dirty="0">
                <a:solidFill>
                  <a:srgbClr val="FFFFFF"/>
                </a:solidFill>
                <a:latin typeface="Times New Roman"/>
                <a:cs typeface="Times New Roman"/>
              </a:rPr>
              <a:t> </a:t>
            </a:r>
            <a:r>
              <a:rPr sz="2000" b="1" dirty="0">
                <a:solidFill>
                  <a:srgbClr val="FFFFFF"/>
                </a:solidFill>
                <a:latin typeface="Times New Roman"/>
                <a:cs typeface="Times New Roman"/>
              </a:rPr>
              <a:t>ölçekli</a:t>
            </a:r>
            <a:r>
              <a:rPr sz="2000" b="1" spc="-45" dirty="0">
                <a:solidFill>
                  <a:srgbClr val="FFFFFF"/>
                </a:solidFill>
                <a:latin typeface="Times New Roman"/>
                <a:cs typeface="Times New Roman"/>
              </a:rPr>
              <a:t> </a:t>
            </a:r>
            <a:r>
              <a:rPr sz="2000" b="1" spc="-5" dirty="0">
                <a:solidFill>
                  <a:srgbClr val="FFFFFF"/>
                </a:solidFill>
                <a:latin typeface="Times New Roman"/>
                <a:cs typeface="Times New Roman"/>
              </a:rPr>
              <a:t>haritalar</a:t>
            </a:r>
            <a:endParaRPr sz="2000">
              <a:solidFill>
                <a:prstClr val="black"/>
              </a:solidFill>
              <a:latin typeface="Times New Roman"/>
              <a:cs typeface="Times New Roman"/>
            </a:endParaRPr>
          </a:p>
          <a:p>
            <a:pPr marL="1270000" lvl="2" indent="-344170">
              <a:buFont typeface="Times New Roman"/>
              <a:buChar char="•"/>
              <a:tabLst>
                <a:tab pos="1270000" algn="l"/>
                <a:tab pos="1270635" algn="l"/>
              </a:tabLst>
            </a:pPr>
            <a:r>
              <a:rPr sz="2000" b="1" dirty="0">
                <a:solidFill>
                  <a:srgbClr val="FFFFFF"/>
                </a:solidFill>
                <a:latin typeface="Times New Roman"/>
                <a:cs typeface="Times New Roman"/>
              </a:rPr>
              <a:t>1/1.000</a:t>
            </a:r>
            <a:endParaRPr sz="2000">
              <a:solidFill>
                <a:prstClr val="black"/>
              </a:solidFill>
              <a:latin typeface="Times New Roman"/>
              <a:cs typeface="Times New Roman"/>
            </a:endParaRPr>
          </a:p>
          <a:p>
            <a:pPr marL="1270000" lvl="2" indent="-344170">
              <a:buFont typeface="Times New Roman"/>
              <a:buChar char="•"/>
              <a:tabLst>
                <a:tab pos="1270000" algn="l"/>
                <a:tab pos="1270635" algn="l"/>
              </a:tabLst>
            </a:pPr>
            <a:r>
              <a:rPr sz="2000" b="1" dirty="0">
                <a:solidFill>
                  <a:srgbClr val="FFFFFF"/>
                </a:solidFill>
                <a:latin typeface="Times New Roman"/>
                <a:cs typeface="Times New Roman"/>
              </a:rPr>
              <a:t>1/2.000</a:t>
            </a:r>
            <a:endParaRPr sz="2000">
              <a:solidFill>
                <a:prstClr val="black"/>
              </a:solidFill>
              <a:latin typeface="Times New Roman"/>
              <a:cs typeface="Times New Roman"/>
            </a:endParaRPr>
          </a:p>
          <a:p>
            <a:pPr marL="1270000" lvl="2" indent="-344170">
              <a:buFont typeface="Times New Roman"/>
              <a:buChar char="•"/>
              <a:tabLst>
                <a:tab pos="1270000" algn="l"/>
                <a:tab pos="1270635" algn="l"/>
              </a:tabLst>
            </a:pPr>
            <a:r>
              <a:rPr sz="2000" b="1" dirty="0">
                <a:solidFill>
                  <a:srgbClr val="FFFFFF"/>
                </a:solidFill>
                <a:latin typeface="Times New Roman"/>
                <a:cs typeface="Times New Roman"/>
              </a:rPr>
              <a:t>1/5.000</a:t>
            </a:r>
            <a:endParaRPr sz="2000">
              <a:solidFill>
                <a:prstClr val="black"/>
              </a:solidFill>
              <a:latin typeface="Times New Roman"/>
              <a:cs typeface="Times New Roman"/>
            </a:endParaRPr>
          </a:p>
          <a:p>
            <a:pPr marL="1270000" lvl="2" indent="-344170">
              <a:buFont typeface="Times New Roman"/>
              <a:buChar char="•"/>
              <a:tabLst>
                <a:tab pos="1270000" algn="l"/>
                <a:tab pos="1270635" algn="l"/>
              </a:tabLst>
            </a:pPr>
            <a:r>
              <a:rPr sz="2000" b="1" dirty="0">
                <a:solidFill>
                  <a:srgbClr val="FFFFFF"/>
                </a:solidFill>
                <a:latin typeface="Times New Roman"/>
                <a:cs typeface="Times New Roman"/>
              </a:rPr>
              <a:t>1/10.000</a:t>
            </a:r>
            <a:endParaRPr sz="2000">
              <a:solidFill>
                <a:prstClr val="black"/>
              </a:solidFill>
              <a:latin typeface="Times New Roman"/>
              <a:cs typeface="Times New Roman"/>
            </a:endParaRPr>
          </a:p>
        </p:txBody>
      </p:sp>
      <p:pic>
        <p:nvPicPr>
          <p:cNvPr id="4" name="object 4"/>
          <p:cNvPicPr/>
          <p:nvPr/>
        </p:nvPicPr>
        <p:blipFill>
          <a:blip r:embed="rId2" cstate="print"/>
          <a:stretch>
            <a:fillRect/>
          </a:stretch>
        </p:blipFill>
        <p:spPr>
          <a:xfrm>
            <a:off x="6960108" y="1629155"/>
            <a:ext cx="2770632" cy="2772156"/>
          </a:xfrm>
          <a:prstGeom prst="rect">
            <a:avLst/>
          </a:prstGeom>
        </p:spPr>
      </p:pic>
      <p:sp>
        <p:nvSpPr>
          <p:cNvPr id="5" name="object 5"/>
          <p:cNvSpPr/>
          <p:nvPr/>
        </p:nvSpPr>
        <p:spPr>
          <a:xfrm>
            <a:off x="1848612" y="5084065"/>
            <a:ext cx="8568055" cy="779145"/>
          </a:xfrm>
          <a:custGeom>
            <a:avLst/>
            <a:gdLst/>
            <a:ahLst/>
            <a:cxnLst/>
            <a:rect l="l" t="t" r="r" b="b"/>
            <a:pathLst>
              <a:path w="8568055" h="779145">
                <a:moveTo>
                  <a:pt x="0" y="778764"/>
                </a:moveTo>
                <a:lnTo>
                  <a:pt x="8567928" y="778764"/>
                </a:lnTo>
                <a:lnTo>
                  <a:pt x="8567928" y="0"/>
                </a:lnTo>
                <a:lnTo>
                  <a:pt x="0" y="0"/>
                </a:lnTo>
                <a:lnTo>
                  <a:pt x="0" y="778764"/>
                </a:lnTo>
                <a:close/>
              </a:path>
            </a:pathLst>
          </a:custGeom>
          <a:ln w="76200">
            <a:solidFill>
              <a:srgbClr val="FFFFFF"/>
            </a:solidFill>
          </a:ln>
        </p:spPr>
        <p:txBody>
          <a:bodyPr wrap="square" lIns="0" tIns="0" rIns="0" bIns="0" rtlCol="0"/>
          <a:lstStyle/>
          <a:p>
            <a:endParaRPr>
              <a:solidFill>
                <a:prstClr val="black"/>
              </a:solidFill>
            </a:endParaRPr>
          </a:p>
        </p:txBody>
      </p:sp>
      <p:sp>
        <p:nvSpPr>
          <p:cNvPr id="6" name="object 6"/>
          <p:cNvSpPr txBox="1"/>
          <p:nvPr/>
        </p:nvSpPr>
        <p:spPr>
          <a:xfrm>
            <a:off x="1926742" y="5109717"/>
            <a:ext cx="8228330" cy="636270"/>
          </a:xfrm>
          <a:prstGeom prst="rect">
            <a:avLst/>
          </a:prstGeom>
        </p:spPr>
        <p:txBody>
          <a:bodyPr vert="horz" wrap="square" lIns="0" tIns="12700" rIns="0" bIns="0" rtlCol="0">
            <a:spAutoFit/>
          </a:bodyPr>
          <a:lstStyle/>
          <a:p>
            <a:pPr marL="12700" marR="5080">
              <a:spcBef>
                <a:spcPts val="100"/>
              </a:spcBef>
            </a:pPr>
            <a:r>
              <a:rPr sz="2000" b="1" spc="-70" dirty="0">
                <a:solidFill>
                  <a:srgbClr val="FFFFFF"/>
                </a:solidFill>
                <a:latin typeface="Times New Roman"/>
                <a:cs typeface="Times New Roman"/>
              </a:rPr>
              <a:t>Yol </a:t>
            </a:r>
            <a:r>
              <a:rPr sz="2000" b="1" dirty="0">
                <a:solidFill>
                  <a:srgbClr val="FFFFFF"/>
                </a:solidFill>
                <a:latin typeface="Times New Roman"/>
                <a:cs typeface="Times New Roman"/>
              </a:rPr>
              <a:t>inşaatları, </a:t>
            </a:r>
            <a:r>
              <a:rPr sz="2000" b="1" spc="-20" dirty="0">
                <a:solidFill>
                  <a:srgbClr val="FFFFFF"/>
                </a:solidFill>
                <a:latin typeface="Times New Roman"/>
                <a:cs typeface="Times New Roman"/>
              </a:rPr>
              <a:t>dolgular, </a:t>
            </a:r>
            <a:r>
              <a:rPr sz="2000" b="1" spc="-15" dirty="0">
                <a:solidFill>
                  <a:srgbClr val="FFFFFF"/>
                </a:solidFill>
                <a:latin typeface="Times New Roman"/>
                <a:cs typeface="Times New Roman"/>
              </a:rPr>
              <a:t>yarmalar,tünel </a:t>
            </a:r>
            <a:r>
              <a:rPr sz="2000" b="1" dirty="0">
                <a:solidFill>
                  <a:srgbClr val="FFFFFF"/>
                </a:solidFill>
                <a:latin typeface="Times New Roman"/>
                <a:cs typeface="Times New Roman"/>
              </a:rPr>
              <a:t>inşaatları, köy </a:t>
            </a:r>
            <a:r>
              <a:rPr sz="2000" b="1" spc="-5" dirty="0">
                <a:solidFill>
                  <a:srgbClr val="FFFFFF"/>
                </a:solidFill>
                <a:latin typeface="Times New Roman"/>
                <a:cs typeface="Times New Roman"/>
              </a:rPr>
              <a:t>tanzim planları, şehir </a:t>
            </a:r>
            <a:r>
              <a:rPr sz="2000" b="1" spc="-484" dirty="0">
                <a:solidFill>
                  <a:srgbClr val="FFFFFF"/>
                </a:solidFill>
                <a:latin typeface="Times New Roman"/>
                <a:cs typeface="Times New Roman"/>
              </a:rPr>
              <a:t> </a:t>
            </a:r>
            <a:r>
              <a:rPr sz="2000" b="1" spc="-5" dirty="0">
                <a:solidFill>
                  <a:srgbClr val="FFFFFF"/>
                </a:solidFill>
                <a:latin typeface="Times New Roman"/>
                <a:cs typeface="Times New Roman"/>
              </a:rPr>
              <a:t>imar</a:t>
            </a:r>
            <a:r>
              <a:rPr sz="2000" b="1" spc="-60" dirty="0">
                <a:solidFill>
                  <a:srgbClr val="FFFFFF"/>
                </a:solidFill>
                <a:latin typeface="Times New Roman"/>
                <a:cs typeface="Times New Roman"/>
              </a:rPr>
              <a:t> </a:t>
            </a:r>
            <a:r>
              <a:rPr sz="2000" b="1" spc="-5" dirty="0">
                <a:solidFill>
                  <a:srgbClr val="FFFFFF"/>
                </a:solidFill>
                <a:latin typeface="Times New Roman"/>
                <a:cs typeface="Times New Roman"/>
              </a:rPr>
              <a:t>planları,kadastro</a:t>
            </a:r>
            <a:r>
              <a:rPr sz="2000" b="1" spc="-40" dirty="0">
                <a:solidFill>
                  <a:srgbClr val="FFFFFF"/>
                </a:solidFill>
                <a:latin typeface="Times New Roman"/>
                <a:cs typeface="Times New Roman"/>
              </a:rPr>
              <a:t> </a:t>
            </a:r>
            <a:r>
              <a:rPr sz="2000" b="1" dirty="0">
                <a:solidFill>
                  <a:srgbClr val="FFFFFF"/>
                </a:solidFill>
                <a:latin typeface="Times New Roman"/>
                <a:cs typeface="Times New Roman"/>
              </a:rPr>
              <a:t>haritaları.</a:t>
            </a:r>
            <a:endParaRPr sz="2000">
              <a:solidFill>
                <a:prstClr val="black"/>
              </a:solidFill>
              <a:latin typeface="Times New Roman"/>
              <a:cs typeface="Times New Roman"/>
            </a:endParaRPr>
          </a:p>
        </p:txBody>
      </p:sp>
    </p:spTree>
    <p:extLst>
      <p:ext uri="{BB962C8B-B14F-4D97-AF65-F5344CB8AC3E}">
        <p14:creationId xmlns:p14="http://schemas.microsoft.com/office/powerpoint/2010/main" val="188578743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214169" y="277216"/>
            <a:ext cx="2704465" cy="3683635"/>
          </a:xfrm>
          <a:prstGeom prst="rect">
            <a:avLst/>
          </a:prstGeom>
        </p:spPr>
        <p:txBody>
          <a:bodyPr vert="horz" wrap="square" lIns="0" tIns="165100" rIns="0" bIns="0" rtlCol="0">
            <a:spAutoFit/>
          </a:bodyPr>
          <a:lstStyle/>
          <a:p>
            <a:pPr marL="165100" indent="-152400">
              <a:spcBef>
                <a:spcPts val="1300"/>
              </a:spcBef>
              <a:buFont typeface="Times New Roman"/>
              <a:buChar char="•"/>
              <a:tabLst>
                <a:tab pos="165100" algn="l"/>
              </a:tabLst>
            </a:pPr>
            <a:r>
              <a:rPr sz="2000" b="1" dirty="0">
                <a:solidFill>
                  <a:srgbClr val="FFFFFF"/>
                </a:solidFill>
                <a:latin typeface="Times New Roman"/>
                <a:cs typeface="Times New Roman"/>
              </a:rPr>
              <a:t>Büyük</a:t>
            </a:r>
            <a:r>
              <a:rPr sz="2000" b="1" spc="-50" dirty="0">
                <a:solidFill>
                  <a:srgbClr val="FFFFFF"/>
                </a:solidFill>
                <a:latin typeface="Times New Roman"/>
                <a:cs typeface="Times New Roman"/>
              </a:rPr>
              <a:t> </a:t>
            </a:r>
            <a:r>
              <a:rPr sz="2000" b="1" dirty="0">
                <a:solidFill>
                  <a:srgbClr val="FFFFFF"/>
                </a:solidFill>
                <a:latin typeface="Times New Roman"/>
                <a:cs typeface="Times New Roman"/>
              </a:rPr>
              <a:t>ölçekli</a:t>
            </a:r>
            <a:r>
              <a:rPr sz="2000" b="1" spc="-60" dirty="0">
                <a:solidFill>
                  <a:srgbClr val="FFFFFF"/>
                </a:solidFill>
                <a:latin typeface="Times New Roman"/>
                <a:cs typeface="Times New Roman"/>
              </a:rPr>
              <a:t> </a:t>
            </a:r>
            <a:r>
              <a:rPr sz="2000" b="1" dirty="0">
                <a:solidFill>
                  <a:srgbClr val="FFFFFF"/>
                </a:solidFill>
                <a:latin typeface="Times New Roman"/>
                <a:cs typeface="Times New Roman"/>
              </a:rPr>
              <a:t>haritalar</a:t>
            </a:r>
            <a:endParaRPr sz="2000">
              <a:solidFill>
                <a:prstClr val="black"/>
              </a:solidFill>
              <a:latin typeface="Times New Roman"/>
              <a:cs typeface="Times New Roman"/>
            </a:endParaRPr>
          </a:p>
          <a:p>
            <a:pPr marL="621665" lvl="1" indent="-153035">
              <a:spcBef>
                <a:spcPts val="1200"/>
              </a:spcBef>
              <a:buFont typeface="Times New Roman"/>
              <a:buChar char="•"/>
              <a:tabLst>
                <a:tab pos="622300" algn="l"/>
              </a:tabLst>
            </a:pPr>
            <a:r>
              <a:rPr sz="2000" b="1" dirty="0">
                <a:solidFill>
                  <a:srgbClr val="FFFFFF"/>
                </a:solidFill>
                <a:latin typeface="Times New Roman"/>
                <a:cs typeface="Times New Roman"/>
              </a:rPr>
              <a:t>1/20.000</a:t>
            </a:r>
            <a:endParaRPr sz="2000">
              <a:solidFill>
                <a:prstClr val="black"/>
              </a:solidFill>
              <a:latin typeface="Times New Roman"/>
              <a:cs typeface="Times New Roman"/>
            </a:endParaRPr>
          </a:p>
          <a:p>
            <a:pPr marL="621665" lvl="1" indent="-153035">
              <a:spcBef>
                <a:spcPts val="1200"/>
              </a:spcBef>
              <a:buFont typeface="Times New Roman"/>
              <a:buChar char="•"/>
              <a:tabLst>
                <a:tab pos="622300" algn="l"/>
              </a:tabLst>
            </a:pPr>
            <a:r>
              <a:rPr sz="2000" b="1" dirty="0">
                <a:solidFill>
                  <a:srgbClr val="FFFFFF"/>
                </a:solidFill>
                <a:latin typeface="Times New Roman"/>
                <a:cs typeface="Times New Roman"/>
              </a:rPr>
              <a:t>1/25.000</a:t>
            </a:r>
            <a:endParaRPr sz="2000">
              <a:solidFill>
                <a:prstClr val="black"/>
              </a:solidFill>
              <a:latin typeface="Times New Roman"/>
              <a:cs typeface="Times New Roman"/>
            </a:endParaRPr>
          </a:p>
          <a:p>
            <a:pPr marL="621665" lvl="1" indent="-153035">
              <a:spcBef>
                <a:spcPts val="1200"/>
              </a:spcBef>
              <a:buFont typeface="Times New Roman"/>
              <a:buChar char="•"/>
              <a:tabLst>
                <a:tab pos="622300" algn="l"/>
              </a:tabLst>
            </a:pPr>
            <a:r>
              <a:rPr sz="2000" b="1" dirty="0">
                <a:solidFill>
                  <a:srgbClr val="FFFFFF"/>
                </a:solidFill>
                <a:latin typeface="Times New Roman"/>
                <a:cs typeface="Times New Roman"/>
              </a:rPr>
              <a:t>1/50.000</a:t>
            </a:r>
            <a:endParaRPr sz="2000">
              <a:solidFill>
                <a:prstClr val="black"/>
              </a:solidFill>
              <a:latin typeface="Times New Roman"/>
              <a:cs typeface="Times New Roman"/>
            </a:endParaRPr>
          </a:p>
          <a:p>
            <a:pPr marL="621665" lvl="1" indent="-153035">
              <a:spcBef>
                <a:spcPts val="1200"/>
              </a:spcBef>
              <a:buFont typeface="Times New Roman"/>
              <a:buChar char="•"/>
              <a:tabLst>
                <a:tab pos="622300" algn="l"/>
              </a:tabLst>
            </a:pPr>
            <a:r>
              <a:rPr sz="2000" b="1" dirty="0">
                <a:solidFill>
                  <a:srgbClr val="FFFFFF"/>
                </a:solidFill>
                <a:latin typeface="Times New Roman"/>
                <a:cs typeface="Times New Roman"/>
              </a:rPr>
              <a:t>1/80.000</a:t>
            </a:r>
            <a:endParaRPr sz="2000">
              <a:solidFill>
                <a:prstClr val="black"/>
              </a:solidFill>
              <a:latin typeface="Times New Roman"/>
              <a:cs typeface="Times New Roman"/>
            </a:endParaRPr>
          </a:p>
          <a:p>
            <a:pPr marL="621665" lvl="1" indent="-153035">
              <a:spcBef>
                <a:spcPts val="1200"/>
              </a:spcBef>
              <a:buFont typeface="Times New Roman"/>
              <a:buChar char="•"/>
              <a:tabLst>
                <a:tab pos="622300" algn="l"/>
              </a:tabLst>
            </a:pPr>
            <a:r>
              <a:rPr sz="2000" b="1" dirty="0">
                <a:solidFill>
                  <a:srgbClr val="FFFFFF"/>
                </a:solidFill>
                <a:latin typeface="Times New Roman"/>
                <a:cs typeface="Times New Roman"/>
              </a:rPr>
              <a:t>1/100.000</a:t>
            </a:r>
            <a:endParaRPr sz="2000">
              <a:solidFill>
                <a:prstClr val="black"/>
              </a:solidFill>
              <a:latin typeface="Times New Roman"/>
              <a:cs typeface="Times New Roman"/>
            </a:endParaRPr>
          </a:p>
          <a:p>
            <a:pPr marL="621665" lvl="1" indent="-153035">
              <a:spcBef>
                <a:spcPts val="1200"/>
              </a:spcBef>
              <a:buFont typeface="Times New Roman"/>
              <a:buChar char="•"/>
              <a:tabLst>
                <a:tab pos="622300" algn="l"/>
              </a:tabLst>
            </a:pPr>
            <a:r>
              <a:rPr sz="2000" b="1" dirty="0">
                <a:solidFill>
                  <a:srgbClr val="FFFFFF"/>
                </a:solidFill>
                <a:latin typeface="Times New Roman"/>
                <a:cs typeface="Times New Roman"/>
              </a:rPr>
              <a:t>1/125.000</a:t>
            </a:r>
            <a:endParaRPr sz="2000">
              <a:solidFill>
                <a:prstClr val="black"/>
              </a:solidFill>
              <a:latin typeface="Times New Roman"/>
              <a:cs typeface="Times New Roman"/>
            </a:endParaRPr>
          </a:p>
          <a:p>
            <a:pPr marL="621665" lvl="1" indent="-153035">
              <a:spcBef>
                <a:spcPts val="1200"/>
              </a:spcBef>
              <a:buFont typeface="Times New Roman"/>
              <a:buChar char="•"/>
              <a:tabLst>
                <a:tab pos="622300" algn="l"/>
              </a:tabLst>
            </a:pPr>
            <a:r>
              <a:rPr sz="2000" b="1" dirty="0">
                <a:solidFill>
                  <a:srgbClr val="FFFFFF"/>
                </a:solidFill>
                <a:latin typeface="Times New Roman"/>
                <a:cs typeface="Times New Roman"/>
              </a:rPr>
              <a:t>1/200.000</a:t>
            </a:r>
            <a:endParaRPr sz="2000">
              <a:solidFill>
                <a:prstClr val="black"/>
              </a:solidFill>
              <a:latin typeface="Times New Roman"/>
              <a:cs typeface="Times New Roman"/>
            </a:endParaRPr>
          </a:p>
        </p:txBody>
      </p:sp>
      <p:sp>
        <p:nvSpPr>
          <p:cNvPr id="3" name="object 3"/>
          <p:cNvSpPr/>
          <p:nvPr/>
        </p:nvSpPr>
        <p:spPr>
          <a:xfrm>
            <a:off x="1848612" y="5084065"/>
            <a:ext cx="8568055" cy="779145"/>
          </a:xfrm>
          <a:custGeom>
            <a:avLst/>
            <a:gdLst/>
            <a:ahLst/>
            <a:cxnLst/>
            <a:rect l="l" t="t" r="r" b="b"/>
            <a:pathLst>
              <a:path w="8568055" h="779145">
                <a:moveTo>
                  <a:pt x="0" y="778764"/>
                </a:moveTo>
                <a:lnTo>
                  <a:pt x="8567928" y="778764"/>
                </a:lnTo>
                <a:lnTo>
                  <a:pt x="8567928" y="0"/>
                </a:lnTo>
                <a:lnTo>
                  <a:pt x="0" y="0"/>
                </a:lnTo>
                <a:lnTo>
                  <a:pt x="0" y="778764"/>
                </a:lnTo>
                <a:close/>
              </a:path>
            </a:pathLst>
          </a:custGeom>
          <a:ln w="76200">
            <a:solidFill>
              <a:srgbClr val="FFFFFF"/>
            </a:solidFill>
          </a:ln>
        </p:spPr>
        <p:txBody>
          <a:bodyPr wrap="square" lIns="0" tIns="0" rIns="0" bIns="0" rtlCol="0"/>
          <a:lstStyle/>
          <a:p>
            <a:endParaRPr>
              <a:solidFill>
                <a:prstClr val="black"/>
              </a:solidFill>
            </a:endParaRPr>
          </a:p>
        </p:txBody>
      </p:sp>
      <p:sp>
        <p:nvSpPr>
          <p:cNvPr id="4" name="object 4"/>
          <p:cNvSpPr txBox="1"/>
          <p:nvPr/>
        </p:nvSpPr>
        <p:spPr>
          <a:xfrm>
            <a:off x="1926743" y="5109717"/>
            <a:ext cx="7941945" cy="636270"/>
          </a:xfrm>
          <a:prstGeom prst="rect">
            <a:avLst/>
          </a:prstGeom>
        </p:spPr>
        <p:txBody>
          <a:bodyPr vert="horz" wrap="square" lIns="0" tIns="12700" rIns="0" bIns="0" rtlCol="0">
            <a:spAutoFit/>
          </a:bodyPr>
          <a:lstStyle/>
          <a:p>
            <a:pPr marL="12700" marR="5080">
              <a:spcBef>
                <a:spcPts val="100"/>
              </a:spcBef>
            </a:pPr>
            <a:r>
              <a:rPr sz="2000" b="1" spc="-5" dirty="0">
                <a:solidFill>
                  <a:srgbClr val="FFFFFF"/>
                </a:solidFill>
                <a:latin typeface="Times New Roman"/>
                <a:cs typeface="Times New Roman"/>
              </a:rPr>
              <a:t>Birinci</a:t>
            </a:r>
            <a:r>
              <a:rPr sz="2000" b="1" spc="-10" dirty="0">
                <a:solidFill>
                  <a:srgbClr val="FFFFFF"/>
                </a:solidFill>
                <a:latin typeface="Times New Roman"/>
                <a:cs typeface="Times New Roman"/>
              </a:rPr>
              <a:t> </a:t>
            </a:r>
            <a:r>
              <a:rPr sz="2000" b="1" spc="-5" dirty="0">
                <a:solidFill>
                  <a:srgbClr val="FFFFFF"/>
                </a:solidFill>
                <a:latin typeface="Times New Roman"/>
                <a:cs typeface="Times New Roman"/>
              </a:rPr>
              <a:t>sınıf</a:t>
            </a:r>
            <a:r>
              <a:rPr sz="2000" b="1" spc="-15" dirty="0">
                <a:solidFill>
                  <a:srgbClr val="FFFFFF"/>
                </a:solidFill>
                <a:latin typeface="Times New Roman"/>
                <a:cs typeface="Times New Roman"/>
              </a:rPr>
              <a:t> </a:t>
            </a:r>
            <a:r>
              <a:rPr sz="2000" b="1" dirty="0">
                <a:solidFill>
                  <a:srgbClr val="FFFFFF"/>
                </a:solidFill>
                <a:latin typeface="Times New Roman"/>
                <a:cs typeface="Times New Roman"/>
              </a:rPr>
              <a:t>topografya</a:t>
            </a:r>
            <a:r>
              <a:rPr sz="2000" b="1" spc="-40" dirty="0">
                <a:solidFill>
                  <a:srgbClr val="FFFFFF"/>
                </a:solidFill>
                <a:latin typeface="Times New Roman"/>
                <a:cs typeface="Times New Roman"/>
              </a:rPr>
              <a:t> </a:t>
            </a:r>
            <a:r>
              <a:rPr sz="2000" b="1" spc="-5" dirty="0">
                <a:solidFill>
                  <a:srgbClr val="FFFFFF"/>
                </a:solidFill>
                <a:latin typeface="Times New Roman"/>
                <a:cs typeface="Times New Roman"/>
              </a:rPr>
              <a:t>haritaları,</a:t>
            </a:r>
            <a:r>
              <a:rPr sz="2000" b="1" spc="-25" dirty="0">
                <a:solidFill>
                  <a:srgbClr val="FFFFFF"/>
                </a:solidFill>
                <a:latin typeface="Times New Roman"/>
                <a:cs typeface="Times New Roman"/>
              </a:rPr>
              <a:t> </a:t>
            </a:r>
            <a:r>
              <a:rPr sz="2000" b="1" spc="-5" dirty="0">
                <a:solidFill>
                  <a:srgbClr val="FFFFFF"/>
                </a:solidFill>
                <a:latin typeface="Times New Roman"/>
                <a:cs typeface="Times New Roman"/>
              </a:rPr>
              <a:t>turizm</a:t>
            </a:r>
            <a:r>
              <a:rPr sz="2000" b="1" spc="-20" dirty="0">
                <a:solidFill>
                  <a:srgbClr val="FFFFFF"/>
                </a:solidFill>
                <a:latin typeface="Times New Roman"/>
                <a:cs typeface="Times New Roman"/>
              </a:rPr>
              <a:t> </a:t>
            </a:r>
            <a:r>
              <a:rPr sz="2000" b="1" dirty="0">
                <a:solidFill>
                  <a:srgbClr val="FFFFFF"/>
                </a:solidFill>
                <a:latin typeface="Times New Roman"/>
                <a:cs typeface="Times New Roman"/>
              </a:rPr>
              <a:t>haritaları,</a:t>
            </a:r>
            <a:r>
              <a:rPr sz="2000" b="1" spc="-40" dirty="0">
                <a:solidFill>
                  <a:srgbClr val="FFFFFF"/>
                </a:solidFill>
                <a:latin typeface="Times New Roman"/>
                <a:cs typeface="Times New Roman"/>
              </a:rPr>
              <a:t> </a:t>
            </a:r>
            <a:r>
              <a:rPr sz="2000" b="1" dirty="0">
                <a:solidFill>
                  <a:srgbClr val="FFFFFF"/>
                </a:solidFill>
                <a:latin typeface="Times New Roman"/>
                <a:cs typeface="Times New Roman"/>
              </a:rPr>
              <a:t>büyük</a:t>
            </a:r>
            <a:r>
              <a:rPr sz="2000" b="1" spc="-15" dirty="0">
                <a:solidFill>
                  <a:srgbClr val="FFFFFF"/>
                </a:solidFill>
                <a:latin typeface="Times New Roman"/>
                <a:cs typeface="Times New Roman"/>
              </a:rPr>
              <a:t> </a:t>
            </a:r>
            <a:r>
              <a:rPr sz="2000" b="1" dirty="0">
                <a:solidFill>
                  <a:srgbClr val="FFFFFF"/>
                </a:solidFill>
                <a:latin typeface="Times New Roman"/>
                <a:cs typeface="Times New Roman"/>
              </a:rPr>
              <a:t>ölçekli</a:t>
            </a:r>
            <a:r>
              <a:rPr sz="2000" b="1" spc="-25" dirty="0">
                <a:solidFill>
                  <a:srgbClr val="FFFFFF"/>
                </a:solidFill>
                <a:latin typeface="Times New Roman"/>
                <a:cs typeface="Times New Roman"/>
              </a:rPr>
              <a:t> </a:t>
            </a:r>
            <a:r>
              <a:rPr sz="2000" b="1" dirty="0">
                <a:solidFill>
                  <a:srgbClr val="FFFFFF"/>
                </a:solidFill>
                <a:latin typeface="Times New Roman"/>
                <a:cs typeface="Times New Roman"/>
              </a:rPr>
              <a:t>jeoloji </a:t>
            </a:r>
            <a:r>
              <a:rPr sz="2000" b="1" spc="-484" dirty="0">
                <a:solidFill>
                  <a:srgbClr val="FFFFFF"/>
                </a:solidFill>
                <a:latin typeface="Times New Roman"/>
                <a:cs typeface="Times New Roman"/>
              </a:rPr>
              <a:t> </a:t>
            </a:r>
            <a:r>
              <a:rPr sz="2000" b="1" spc="-5" dirty="0">
                <a:solidFill>
                  <a:srgbClr val="FFFFFF"/>
                </a:solidFill>
                <a:latin typeface="Times New Roman"/>
                <a:cs typeface="Times New Roman"/>
              </a:rPr>
              <a:t>haritaları.</a:t>
            </a:r>
            <a:endParaRPr sz="2000">
              <a:solidFill>
                <a:prstClr val="black"/>
              </a:solidFill>
              <a:latin typeface="Times New Roman"/>
              <a:cs typeface="Times New Roman"/>
            </a:endParaRPr>
          </a:p>
        </p:txBody>
      </p:sp>
      <p:pic>
        <p:nvPicPr>
          <p:cNvPr id="5" name="object 5"/>
          <p:cNvPicPr/>
          <p:nvPr/>
        </p:nvPicPr>
        <p:blipFill>
          <a:blip r:embed="rId2" cstate="print"/>
          <a:stretch>
            <a:fillRect/>
          </a:stretch>
        </p:blipFill>
        <p:spPr>
          <a:xfrm>
            <a:off x="5951220" y="981456"/>
            <a:ext cx="4716780" cy="3401567"/>
          </a:xfrm>
          <a:prstGeom prst="rect">
            <a:avLst/>
          </a:prstGeom>
        </p:spPr>
      </p:pic>
    </p:spTree>
    <p:extLst>
      <p:ext uri="{BB962C8B-B14F-4D97-AF65-F5344CB8AC3E}">
        <p14:creationId xmlns:p14="http://schemas.microsoft.com/office/powerpoint/2010/main" val="36254218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142540" y="421615"/>
            <a:ext cx="2504440" cy="2312035"/>
          </a:xfrm>
          <a:prstGeom prst="rect">
            <a:avLst/>
          </a:prstGeom>
        </p:spPr>
        <p:txBody>
          <a:bodyPr vert="horz" wrap="square" lIns="0" tIns="165100" rIns="0" bIns="0" rtlCol="0">
            <a:spAutoFit/>
          </a:bodyPr>
          <a:lstStyle/>
          <a:p>
            <a:pPr marL="165100" indent="-152400">
              <a:spcBef>
                <a:spcPts val="1300"/>
              </a:spcBef>
              <a:buFont typeface="Times New Roman"/>
              <a:buChar char="•"/>
              <a:tabLst>
                <a:tab pos="165100" algn="l"/>
              </a:tabLst>
            </a:pPr>
            <a:r>
              <a:rPr sz="2000" b="1" dirty="0">
                <a:solidFill>
                  <a:srgbClr val="FFFFFF"/>
                </a:solidFill>
                <a:latin typeface="Times New Roman"/>
                <a:cs typeface="Times New Roman"/>
              </a:rPr>
              <a:t>Orta</a:t>
            </a:r>
            <a:r>
              <a:rPr sz="2000" b="1" spc="-60" dirty="0">
                <a:solidFill>
                  <a:srgbClr val="FFFFFF"/>
                </a:solidFill>
                <a:latin typeface="Times New Roman"/>
                <a:cs typeface="Times New Roman"/>
              </a:rPr>
              <a:t> </a:t>
            </a:r>
            <a:r>
              <a:rPr sz="2000" b="1" dirty="0">
                <a:solidFill>
                  <a:srgbClr val="FFFFFF"/>
                </a:solidFill>
                <a:latin typeface="Times New Roman"/>
                <a:cs typeface="Times New Roman"/>
              </a:rPr>
              <a:t>ölçekli</a:t>
            </a:r>
            <a:r>
              <a:rPr sz="2000" b="1" spc="-65" dirty="0">
                <a:solidFill>
                  <a:srgbClr val="FFFFFF"/>
                </a:solidFill>
                <a:latin typeface="Times New Roman"/>
                <a:cs typeface="Times New Roman"/>
              </a:rPr>
              <a:t> </a:t>
            </a:r>
            <a:r>
              <a:rPr sz="2000" b="1" dirty="0">
                <a:solidFill>
                  <a:srgbClr val="FFFFFF"/>
                </a:solidFill>
                <a:latin typeface="Times New Roman"/>
                <a:cs typeface="Times New Roman"/>
              </a:rPr>
              <a:t>haritalar</a:t>
            </a:r>
            <a:endParaRPr sz="2000">
              <a:solidFill>
                <a:prstClr val="black"/>
              </a:solidFill>
              <a:latin typeface="Times New Roman"/>
              <a:cs typeface="Times New Roman"/>
            </a:endParaRPr>
          </a:p>
          <a:p>
            <a:pPr marL="622300" lvl="1" indent="-153670">
              <a:spcBef>
                <a:spcPts val="1200"/>
              </a:spcBef>
              <a:buFont typeface="Times New Roman"/>
              <a:buChar char="•"/>
              <a:tabLst>
                <a:tab pos="622935" algn="l"/>
              </a:tabLst>
            </a:pPr>
            <a:r>
              <a:rPr sz="2000" b="1" dirty="0">
                <a:solidFill>
                  <a:srgbClr val="FFFFFF"/>
                </a:solidFill>
                <a:latin typeface="Times New Roman"/>
                <a:cs typeface="Times New Roman"/>
              </a:rPr>
              <a:t>1/250.000</a:t>
            </a:r>
            <a:endParaRPr sz="2000">
              <a:solidFill>
                <a:prstClr val="black"/>
              </a:solidFill>
              <a:latin typeface="Times New Roman"/>
              <a:cs typeface="Times New Roman"/>
            </a:endParaRPr>
          </a:p>
          <a:p>
            <a:pPr marL="622300" lvl="1" indent="-153670">
              <a:spcBef>
                <a:spcPts val="1200"/>
              </a:spcBef>
              <a:buFont typeface="Times New Roman"/>
              <a:buChar char="•"/>
              <a:tabLst>
                <a:tab pos="622935" algn="l"/>
              </a:tabLst>
            </a:pPr>
            <a:r>
              <a:rPr sz="2000" b="1" dirty="0">
                <a:solidFill>
                  <a:srgbClr val="FFFFFF"/>
                </a:solidFill>
                <a:latin typeface="Times New Roman"/>
                <a:cs typeface="Times New Roman"/>
              </a:rPr>
              <a:t>1/400.000</a:t>
            </a:r>
            <a:endParaRPr sz="2000">
              <a:solidFill>
                <a:prstClr val="black"/>
              </a:solidFill>
              <a:latin typeface="Times New Roman"/>
              <a:cs typeface="Times New Roman"/>
            </a:endParaRPr>
          </a:p>
          <a:p>
            <a:pPr marL="622300" lvl="1" indent="-153670">
              <a:spcBef>
                <a:spcPts val="1200"/>
              </a:spcBef>
              <a:buFont typeface="Times New Roman"/>
              <a:buChar char="•"/>
              <a:tabLst>
                <a:tab pos="622935" algn="l"/>
              </a:tabLst>
            </a:pPr>
            <a:r>
              <a:rPr sz="2000" b="1" dirty="0">
                <a:solidFill>
                  <a:srgbClr val="FFFFFF"/>
                </a:solidFill>
                <a:latin typeface="Times New Roman"/>
                <a:cs typeface="Times New Roman"/>
              </a:rPr>
              <a:t>1/500.000</a:t>
            </a:r>
            <a:endParaRPr sz="2000">
              <a:solidFill>
                <a:prstClr val="black"/>
              </a:solidFill>
              <a:latin typeface="Times New Roman"/>
              <a:cs typeface="Times New Roman"/>
            </a:endParaRPr>
          </a:p>
          <a:p>
            <a:pPr marL="622300" lvl="1" indent="-153670">
              <a:spcBef>
                <a:spcPts val="1200"/>
              </a:spcBef>
              <a:buFont typeface="Times New Roman"/>
              <a:buChar char="•"/>
              <a:tabLst>
                <a:tab pos="622935" algn="l"/>
              </a:tabLst>
            </a:pPr>
            <a:r>
              <a:rPr sz="2000" b="1" dirty="0">
                <a:solidFill>
                  <a:srgbClr val="FFFFFF"/>
                </a:solidFill>
                <a:latin typeface="Times New Roman"/>
                <a:cs typeface="Times New Roman"/>
              </a:rPr>
              <a:t>1/800.000</a:t>
            </a:r>
            <a:endParaRPr sz="2000">
              <a:solidFill>
                <a:prstClr val="black"/>
              </a:solidFill>
              <a:latin typeface="Times New Roman"/>
              <a:cs typeface="Times New Roman"/>
            </a:endParaRPr>
          </a:p>
        </p:txBody>
      </p:sp>
      <p:sp>
        <p:nvSpPr>
          <p:cNvPr id="3" name="object 3"/>
          <p:cNvSpPr/>
          <p:nvPr/>
        </p:nvSpPr>
        <p:spPr>
          <a:xfrm>
            <a:off x="1848612" y="5084065"/>
            <a:ext cx="8568055" cy="779145"/>
          </a:xfrm>
          <a:custGeom>
            <a:avLst/>
            <a:gdLst/>
            <a:ahLst/>
            <a:cxnLst/>
            <a:rect l="l" t="t" r="r" b="b"/>
            <a:pathLst>
              <a:path w="8568055" h="779145">
                <a:moveTo>
                  <a:pt x="0" y="778764"/>
                </a:moveTo>
                <a:lnTo>
                  <a:pt x="8567928" y="778764"/>
                </a:lnTo>
                <a:lnTo>
                  <a:pt x="8567928" y="0"/>
                </a:lnTo>
                <a:lnTo>
                  <a:pt x="0" y="0"/>
                </a:lnTo>
                <a:lnTo>
                  <a:pt x="0" y="778764"/>
                </a:lnTo>
                <a:close/>
              </a:path>
            </a:pathLst>
          </a:custGeom>
          <a:ln w="76200">
            <a:solidFill>
              <a:srgbClr val="FFFFFF"/>
            </a:solidFill>
          </a:ln>
        </p:spPr>
        <p:txBody>
          <a:bodyPr wrap="square" lIns="0" tIns="0" rIns="0" bIns="0" rtlCol="0"/>
          <a:lstStyle/>
          <a:p>
            <a:endParaRPr>
              <a:solidFill>
                <a:prstClr val="black"/>
              </a:solidFill>
            </a:endParaRPr>
          </a:p>
        </p:txBody>
      </p:sp>
      <p:sp>
        <p:nvSpPr>
          <p:cNvPr id="4" name="object 4"/>
          <p:cNvSpPr txBox="1"/>
          <p:nvPr/>
        </p:nvSpPr>
        <p:spPr>
          <a:xfrm>
            <a:off x="1926743" y="5109717"/>
            <a:ext cx="7935595" cy="636270"/>
          </a:xfrm>
          <a:prstGeom prst="rect">
            <a:avLst/>
          </a:prstGeom>
        </p:spPr>
        <p:txBody>
          <a:bodyPr vert="horz" wrap="square" lIns="0" tIns="12700" rIns="0" bIns="0" rtlCol="0">
            <a:spAutoFit/>
          </a:bodyPr>
          <a:lstStyle/>
          <a:p>
            <a:pPr marL="12700" marR="5080">
              <a:spcBef>
                <a:spcPts val="100"/>
              </a:spcBef>
            </a:pPr>
            <a:r>
              <a:rPr sz="2000" b="1" spc="-5" dirty="0">
                <a:solidFill>
                  <a:srgbClr val="FFFFFF"/>
                </a:solidFill>
                <a:latin typeface="Times New Roman"/>
                <a:cs typeface="Times New Roman"/>
              </a:rPr>
              <a:t>İkinci sınıf </a:t>
            </a:r>
            <a:r>
              <a:rPr sz="2000" b="1" dirty="0">
                <a:solidFill>
                  <a:srgbClr val="FFFFFF"/>
                </a:solidFill>
                <a:latin typeface="Times New Roman"/>
                <a:cs typeface="Times New Roman"/>
              </a:rPr>
              <a:t>topografya </a:t>
            </a:r>
            <a:r>
              <a:rPr sz="2000" b="1" spc="-5" dirty="0">
                <a:solidFill>
                  <a:srgbClr val="FFFFFF"/>
                </a:solidFill>
                <a:latin typeface="Times New Roman"/>
                <a:cs typeface="Times New Roman"/>
              </a:rPr>
              <a:t>haritaları, </a:t>
            </a:r>
            <a:r>
              <a:rPr sz="2000" b="1" dirty="0">
                <a:solidFill>
                  <a:srgbClr val="FFFFFF"/>
                </a:solidFill>
                <a:latin typeface="Times New Roman"/>
                <a:cs typeface="Times New Roman"/>
              </a:rPr>
              <a:t>hava </a:t>
            </a:r>
            <a:r>
              <a:rPr sz="2000" b="1" spc="-5" dirty="0">
                <a:solidFill>
                  <a:srgbClr val="FFFFFF"/>
                </a:solidFill>
                <a:latin typeface="Times New Roman"/>
                <a:cs typeface="Times New Roman"/>
              </a:rPr>
              <a:t>uçuş haritaları, </a:t>
            </a:r>
            <a:r>
              <a:rPr sz="2000" b="1" dirty="0">
                <a:solidFill>
                  <a:srgbClr val="FFFFFF"/>
                </a:solidFill>
                <a:latin typeface="Times New Roman"/>
                <a:cs typeface="Times New Roman"/>
              </a:rPr>
              <a:t>orta ölçekli jeoloji </a:t>
            </a:r>
            <a:r>
              <a:rPr sz="2000" b="1" spc="-484" dirty="0">
                <a:solidFill>
                  <a:srgbClr val="FFFFFF"/>
                </a:solidFill>
                <a:latin typeface="Times New Roman"/>
                <a:cs typeface="Times New Roman"/>
              </a:rPr>
              <a:t> </a:t>
            </a:r>
            <a:r>
              <a:rPr sz="2000" b="1" spc="-5" dirty="0">
                <a:solidFill>
                  <a:srgbClr val="FFFFFF"/>
                </a:solidFill>
                <a:latin typeface="Times New Roman"/>
                <a:cs typeface="Times New Roman"/>
              </a:rPr>
              <a:t>haritaları,</a:t>
            </a:r>
            <a:r>
              <a:rPr sz="2000" b="1" spc="-35" dirty="0">
                <a:solidFill>
                  <a:srgbClr val="FFFFFF"/>
                </a:solidFill>
                <a:latin typeface="Times New Roman"/>
                <a:cs typeface="Times New Roman"/>
              </a:rPr>
              <a:t> </a:t>
            </a:r>
            <a:r>
              <a:rPr sz="2000" b="1" spc="-5" dirty="0">
                <a:solidFill>
                  <a:srgbClr val="FFFFFF"/>
                </a:solidFill>
                <a:latin typeface="Times New Roman"/>
                <a:cs typeface="Times New Roman"/>
              </a:rPr>
              <a:t>birtakım</a:t>
            </a:r>
            <a:r>
              <a:rPr sz="2000" b="1" spc="-50" dirty="0">
                <a:solidFill>
                  <a:srgbClr val="FFFFFF"/>
                </a:solidFill>
                <a:latin typeface="Times New Roman"/>
                <a:cs typeface="Times New Roman"/>
              </a:rPr>
              <a:t> </a:t>
            </a:r>
            <a:r>
              <a:rPr sz="2000" b="1" dirty="0">
                <a:solidFill>
                  <a:srgbClr val="FFFFFF"/>
                </a:solidFill>
                <a:latin typeface="Times New Roman"/>
                <a:cs typeface="Times New Roman"/>
              </a:rPr>
              <a:t>coğrafi</a:t>
            </a:r>
            <a:r>
              <a:rPr sz="2000" b="1" spc="-40" dirty="0">
                <a:solidFill>
                  <a:srgbClr val="FFFFFF"/>
                </a:solidFill>
                <a:latin typeface="Times New Roman"/>
                <a:cs typeface="Times New Roman"/>
              </a:rPr>
              <a:t> </a:t>
            </a:r>
            <a:r>
              <a:rPr sz="2000" b="1" spc="-20" dirty="0">
                <a:solidFill>
                  <a:srgbClr val="FFFFFF"/>
                </a:solidFill>
                <a:latin typeface="Times New Roman"/>
                <a:cs typeface="Times New Roman"/>
              </a:rPr>
              <a:t>haritalar.</a:t>
            </a:r>
            <a:endParaRPr sz="2000">
              <a:solidFill>
                <a:prstClr val="black"/>
              </a:solidFill>
              <a:latin typeface="Times New Roman"/>
              <a:cs typeface="Times New Roman"/>
            </a:endParaRPr>
          </a:p>
        </p:txBody>
      </p:sp>
    </p:spTree>
    <p:extLst>
      <p:ext uri="{BB962C8B-B14F-4D97-AF65-F5344CB8AC3E}">
        <p14:creationId xmlns:p14="http://schemas.microsoft.com/office/powerpoint/2010/main" val="303442979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998066" y="277216"/>
            <a:ext cx="2717165" cy="2312035"/>
          </a:xfrm>
          <a:prstGeom prst="rect">
            <a:avLst/>
          </a:prstGeom>
        </p:spPr>
        <p:txBody>
          <a:bodyPr vert="horz" wrap="square" lIns="0" tIns="165100" rIns="0" bIns="0" rtlCol="0">
            <a:spAutoFit/>
          </a:bodyPr>
          <a:lstStyle/>
          <a:p>
            <a:pPr marL="165100" indent="-152400">
              <a:spcBef>
                <a:spcPts val="1300"/>
              </a:spcBef>
              <a:buFont typeface="Times New Roman"/>
              <a:buChar char="•"/>
              <a:tabLst>
                <a:tab pos="165100" algn="l"/>
              </a:tabLst>
            </a:pPr>
            <a:r>
              <a:rPr sz="2000" b="1" dirty="0">
                <a:solidFill>
                  <a:srgbClr val="FFFFFF"/>
                </a:solidFill>
                <a:latin typeface="Times New Roman"/>
                <a:cs typeface="Times New Roman"/>
              </a:rPr>
              <a:t>Küçük</a:t>
            </a:r>
            <a:r>
              <a:rPr sz="2000" b="1" spc="-35" dirty="0">
                <a:solidFill>
                  <a:srgbClr val="FFFFFF"/>
                </a:solidFill>
                <a:latin typeface="Times New Roman"/>
                <a:cs typeface="Times New Roman"/>
              </a:rPr>
              <a:t> </a:t>
            </a:r>
            <a:r>
              <a:rPr sz="2000" b="1" dirty="0">
                <a:solidFill>
                  <a:srgbClr val="FFFFFF"/>
                </a:solidFill>
                <a:latin typeface="Times New Roman"/>
                <a:cs typeface="Times New Roman"/>
              </a:rPr>
              <a:t>ölçekli</a:t>
            </a:r>
            <a:r>
              <a:rPr sz="2000" b="1" spc="-50" dirty="0">
                <a:solidFill>
                  <a:srgbClr val="FFFFFF"/>
                </a:solidFill>
                <a:latin typeface="Times New Roman"/>
                <a:cs typeface="Times New Roman"/>
              </a:rPr>
              <a:t> </a:t>
            </a:r>
            <a:r>
              <a:rPr sz="2000" b="1" spc="-5" dirty="0">
                <a:solidFill>
                  <a:srgbClr val="FFFFFF"/>
                </a:solidFill>
                <a:latin typeface="Times New Roman"/>
                <a:cs typeface="Times New Roman"/>
              </a:rPr>
              <a:t>haritalar</a:t>
            </a:r>
            <a:endParaRPr sz="2000">
              <a:solidFill>
                <a:prstClr val="black"/>
              </a:solidFill>
              <a:latin typeface="Times New Roman"/>
              <a:cs typeface="Times New Roman"/>
            </a:endParaRPr>
          </a:p>
          <a:p>
            <a:pPr marL="622300" lvl="1" indent="-152400">
              <a:spcBef>
                <a:spcPts val="1200"/>
              </a:spcBef>
              <a:buFont typeface="Times New Roman"/>
              <a:buChar char="•"/>
              <a:tabLst>
                <a:tab pos="622300" algn="l"/>
              </a:tabLst>
            </a:pPr>
            <a:r>
              <a:rPr sz="2000" b="1" dirty="0">
                <a:solidFill>
                  <a:srgbClr val="FFFFFF"/>
                </a:solidFill>
                <a:latin typeface="Times New Roman"/>
                <a:cs typeface="Times New Roman"/>
              </a:rPr>
              <a:t>1/1.000.000</a:t>
            </a:r>
            <a:endParaRPr sz="2000">
              <a:solidFill>
                <a:prstClr val="black"/>
              </a:solidFill>
              <a:latin typeface="Times New Roman"/>
              <a:cs typeface="Times New Roman"/>
            </a:endParaRPr>
          </a:p>
          <a:p>
            <a:pPr marL="622300" lvl="1" indent="-152400">
              <a:spcBef>
                <a:spcPts val="1200"/>
              </a:spcBef>
              <a:buFont typeface="Times New Roman"/>
              <a:buChar char="•"/>
              <a:tabLst>
                <a:tab pos="622300" algn="l"/>
              </a:tabLst>
            </a:pPr>
            <a:r>
              <a:rPr sz="2000" b="1" dirty="0">
                <a:solidFill>
                  <a:srgbClr val="FFFFFF"/>
                </a:solidFill>
                <a:latin typeface="Times New Roman"/>
                <a:cs typeface="Times New Roman"/>
              </a:rPr>
              <a:t>1/10.000.000</a:t>
            </a:r>
            <a:endParaRPr sz="2000">
              <a:solidFill>
                <a:prstClr val="black"/>
              </a:solidFill>
              <a:latin typeface="Times New Roman"/>
              <a:cs typeface="Times New Roman"/>
            </a:endParaRPr>
          </a:p>
          <a:p>
            <a:pPr marL="622300" lvl="1" indent="-152400">
              <a:spcBef>
                <a:spcPts val="1200"/>
              </a:spcBef>
              <a:buFont typeface="Times New Roman"/>
              <a:buChar char="•"/>
              <a:tabLst>
                <a:tab pos="622300" algn="l"/>
              </a:tabLst>
            </a:pPr>
            <a:r>
              <a:rPr sz="2000" b="1" dirty="0">
                <a:solidFill>
                  <a:srgbClr val="FFFFFF"/>
                </a:solidFill>
                <a:latin typeface="Times New Roman"/>
                <a:cs typeface="Times New Roman"/>
              </a:rPr>
              <a:t>1/</a:t>
            </a:r>
            <a:r>
              <a:rPr sz="2000" b="1" spc="-50" dirty="0">
                <a:solidFill>
                  <a:srgbClr val="FFFFFF"/>
                </a:solidFill>
                <a:latin typeface="Times New Roman"/>
                <a:cs typeface="Times New Roman"/>
              </a:rPr>
              <a:t> </a:t>
            </a:r>
            <a:r>
              <a:rPr sz="2000" b="1" dirty="0">
                <a:solidFill>
                  <a:srgbClr val="FFFFFF"/>
                </a:solidFill>
                <a:latin typeface="Times New Roman"/>
                <a:cs typeface="Times New Roman"/>
              </a:rPr>
              <a:t>50.000.000</a:t>
            </a:r>
            <a:endParaRPr sz="2000">
              <a:solidFill>
                <a:prstClr val="black"/>
              </a:solidFill>
              <a:latin typeface="Times New Roman"/>
              <a:cs typeface="Times New Roman"/>
            </a:endParaRPr>
          </a:p>
          <a:p>
            <a:pPr marL="622300" lvl="1" indent="-152400">
              <a:spcBef>
                <a:spcPts val="1200"/>
              </a:spcBef>
              <a:buFont typeface="Times New Roman"/>
              <a:buChar char="•"/>
              <a:tabLst>
                <a:tab pos="622300" algn="l"/>
              </a:tabLst>
            </a:pPr>
            <a:r>
              <a:rPr sz="2000" b="1" dirty="0">
                <a:solidFill>
                  <a:srgbClr val="FFFFFF"/>
                </a:solidFill>
                <a:latin typeface="Times New Roman"/>
                <a:cs typeface="Times New Roman"/>
              </a:rPr>
              <a:t>1/100.000.000</a:t>
            </a:r>
            <a:endParaRPr sz="2000">
              <a:solidFill>
                <a:prstClr val="black"/>
              </a:solidFill>
              <a:latin typeface="Times New Roman"/>
              <a:cs typeface="Times New Roman"/>
            </a:endParaRPr>
          </a:p>
        </p:txBody>
      </p:sp>
      <p:sp>
        <p:nvSpPr>
          <p:cNvPr id="3" name="object 3"/>
          <p:cNvSpPr/>
          <p:nvPr/>
        </p:nvSpPr>
        <p:spPr>
          <a:xfrm>
            <a:off x="1848612" y="5084065"/>
            <a:ext cx="8568055" cy="779145"/>
          </a:xfrm>
          <a:custGeom>
            <a:avLst/>
            <a:gdLst/>
            <a:ahLst/>
            <a:cxnLst/>
            <a:rect l="l" t="t" r="r" b="b"/>
            <a:pathLst>
              <a:path w="8568055" h="779145">
                <a:moveTo>
                  <a:pt x="0" y="778764"/>
                </a:moveTo>
                <a:lnTo>
                  <a:pt x="8567928" y="778764"/>
                </a:lnTo>
                <a:lnTo>
                  <a:pt x="8567928" y="0"/>
                </a:lnTo>
                <a:lnTo>
                  <a:pt x="0" y="0"/>
                </a:lnTo>
                <a:lnTo>
                  <a:pt x="0" y="778764"/>
                </a:lnTo>
                <a:close/>
              </a:path>
            </a:pathLst>
          </a:custGeom>
          <a:ln w="76200">
            <a:solidFill>
              <a:srgbClr val="FFFFFF"/>
            </a:solidFill>
          </a:ln>
        </p:spPr>
        <p:txBody>
          <a:bodyPr wrap="square" lIns="0" tIns="0" rIns="0" bIns="0" rtlCol="0"/>
          <a:lstStyle/>
          <a:p>
            <a:endParaRPr>
              <a:solidFill>
                <a:prstClr val="black"/>
              </a:solidFill>
            </a:endParaRPr>
          </a:p>
        </p:txBody>
      </p:sp>
      <p:sp>
        <p:nvSpPr>
          <p:cNvPr id="4" name="object 4"/>
          <p:cNvSpPr txBox="1"/>
          <p:nvPr/>
        </p:nvSpPr>
        <p:spPr>
          <a:xfrm>
            <a:off x="1926743" y="5109718"/>
            <a:ext cx="8410575" cy="330835"/>
          </a:xfrm>
          <a:prstGeom prst="rect">
            <a:avLst/>
          </a:prstGeom>
        </p:spPr>
        <p:txBody>
          <a:bodyPr vert="horz" wrap="square" lIns="0" tIns="12700" rIns="0" bIns="0" rtlCol="0">
            <a:spAutoFit/>
          </a:bodyPr>
          <a:lstStyle/>
          <a:p>
            <a:pPr marL="12700">
              <a:spcBef>
                <a:spcPts val="100"/>
              </a:spcBef>
            </a:pPr>
            <a:r>
              <a:rPr sz="2000" b="1" dirty="0">
                <a:solidFill>
                  <a:srgbClr val="FFFFFF"/>
                </a:solidFill>
                <a:latin typeface="Times New Roman"/>
                <a:cs typeface="Times New Roman"/>
              </a:rPr>
              <a:t>Coğrafya</a:t>
            </a:r>
            <a:r>
              <a:rPr sz="2000" b="1" spc="-35" dirty="0">
                <a:solidFill>
                  <a:srgbClr val="FFFFFF"/>
                </a:solidFill>
                <a:latin typeface="Times New Roman"/>
                <a:cs typeface="Times New Roman"/>
              </a:rPr>
              <a:t> </a:t>
            </a:r>
            <a:r>
              <a:rPr sz="2000" b="1" dirty="0">
                <a:solidFill>
                  <a:srgbClr val="FFFFFF"/>
                </a:solidFill>
                <a:latin typeface="Times New Roman"/>
                <a:cs typeface="Times New Roman"/>
              </a:rPr>
              <a:t>haritaları,</a:t>
            </a:r>
            <a:r>
              <a:rPr sz="2000" b="1" spc="-40" dirty="0">
                <a:solidFill>
                  <a:srgbClr val="FFFFFF"/>
                </a:solidFill>
                <a:latin typeface="Times New Roman"/>
                <a:cs typeface="Times New Roman"/>
              </a:rPr>
              <a:t> </a:t>
            </a:r>
            <a:r>
              <a:rPr sz="2000" b="1" dirty="0">
                <a:solidFill>
                  <a:srgbClr val="FFFFFF"/>
                </a:solidFill>
                <a:latin typeface="Times New Roman"/>
                <a:cs typeface="Times New Roman"/>
              </a:rPr>
              <a:t>genel</a:t>
            </a:r>
            <a:r>
              <a:rPr sz="2000" b="1" spc="-20" dirty="0">
                <a:solidFill>
                  <a:srgbClr val="FFFFFF"/>
                </a:solidFill>
                <a:latin typeface="Times New Roman"/>
                <a:cs typeface="Times New Roman"/>
              </a:rPr>
              <a:t> </a:t>
            </a:r>
            <a:r>
              <a:rPr sz="2000" b="1" dirty="0">
                <a:solidFill>
                  <a:srgbClr val="FFFFFF"/>
                </a:solidFill>
                <a:latin typeface="Times New Roman"/>
                <a:cs typeface="Times New Roman"/>
              </a:rPr>
              <a:t>jeolojik</a:t>
            </a:r>
            <a:r>
              <a:rPr sz="2000" b="1" spc="-25" dirty="0">
                <a:solidFill>
                  <a:srgbClr val="FFFFFF"/>
                </a:solidFill>
                <a:latin typeface="Times New Roman"/>
                <a:cs typeface="Times New Roman"/>
              </a:rPr>
              <a:t> </a:t>
            </a:r>
            <a:r>
              <a:rPr sz="2000" b="1" spc="-20" dirty="0">
                <a:solidFill>
                  <a:srgbClr val="FFFFFF"/>
                </a:solidFill>
                <a:latin typeface="Times New Roman"/>
                <a:cs typeface="Times New Roman"/>
              </a:rPr>
              <a:t>haritalar,</a:t>
            </a:r>
            <a:r>
              <a:rPr sz="2000" b="1" spc="-35" dirty="0">
                <a:solidFill>
                  <a:srgbClr val="FFFFFF"/>
                </a:solidFill>
                <a:latin typeface="Times New Roman"/>
                <a:cs typeface="Times New Roman"/>
              </a:rPr>
              <a:t> </a:t>
            </a:r>
            <a:r>
              <a:rPr sz="2000" b="1" dirty="0">
                <a:solidFill>
                  <a:srgbClr val="FFFFFF"/>
                </a:solidFill>
                <a:latin typeface="Times New Roman"/>
                <a:cs typeface="Times New Roman"/>
              </a:rPr>
              <a:t>atlas</a:t>
            </a:r>
            <a:r>
              <a:rPr sz="2000" b="1" spc="-25" dirty="0">
                <a:solidFill>
                  <a:srgbClr val="FFFFFF"/>
                </a:solidFill>
                <a:latin typeface="Times New Roman"/>
                <a:cs typeface="Times New Roman"/>
              </a:rPr>
              <a:t> </a:t>
            </a:r>
            <a:r>
              <a:rPr sz="2000" b="1" spc="-5" dirty="0">
                <a:solidFill>
                  <a:srgbClr val="FFFFFF"/>
                </a:solidFill>
                <a:latin typeface="Times New Roman"/>
                <a:cs typeface="Times New Roman"/>
              </a:rPr>
              <a:t>haritaları,</a:t>
            </a:r>
            <a:r>
              <a:rPr sz="2000" b="1" spc="-25" dirty="0">
                <a:solidFill>
                  <a:srgbClr val="FFFFFF"/>
                </a:solidFill>
                <a:latin typeface="Times New Roman"/>
                <a:cs typeface="Times New Roman"/>
              </a:rPr>
              <a:t> </a:t>
            </a:r>
            <a:r>
              <a:rPr sz="2000" b="1" dirty="0">
                <a:solidFill>
                  <a:srgbClr val="FFFFFF"/>
                </a:solidFill>
                <a:latin typeface="Times New Roman"/>
                <a:cs typeface="Times New Roman"/>
              </a:rPr>
              <a:t>duvar</a:t>
            </a:r>
            <a:r>
              <a:rPr sz="2000" b="1" spc="-60" dirty="0">
                <a:solidFill>
                  <a:srgbClr val="FFFFFF"/>
                </a:solidFill>
                <a:latin typeface="Times New Roman"/>
                <a:cs typeface="Times New Roman"/>
              </a:rPr>
              <a:t> </a:t>
            </a:r>
            <a:r>
              <a:rPr sz="2000" b="1" dirty="0">
                <a:solidFill>
                  <a:srgbClr val="FFFFFF"/>
                </a:solidFill>
                <a:latin typeface="Times New Roman"/>
                <a:cs typeface="Times New Roman"/>
              </a:rPr>
              <a:t>haritaları.</a:t>
            </a:r>
            <a:endParaRPr sz="2000">
              <a:solidFill>
                <a:prstClr val="black"/>
              </a:solidFill>
              <a:latin typeface="Times New Roman"/>
              <a:cs typeface="Times New Roman"/>
            </a:endParaRPr>
          </a:p>
        </p:txBody>
      </p:sp>
    </p:spTree>
    <p:extLst>
      <p:ext uri="{BB962C8B-B14F-4D97-AF65-F5344CB8AC3E}">
        <p14:creationId xmlns:p14="http://schemas.microsoft.com/office/powerpoint/2010/main" val="12243016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979168" y="354331"/>
            <a:ext cx="3957954" cy="635635"/>
          </a:xfrm>
          <a:prstGeom prst="rect">
            <a:avLst/>
          </a:prstGeom>
        </p:spPr>
        <p:txBody>
          <a:bodyPr vert="horz" wrap="square" lIns="0" tIns="12700" rIns="0" bIns="0" rtlCol="0">
            <a:spAutoFit/>
          </a:bodyPr>
          <a:lstStyle/>
          <a:p>
            <a:pPr marL="165100" indent="-152400">
              <a:spcBef>
                <a:spcPts val="100"/>
              </a:spcBef>
              <a:buFont typeface="Times New Roman"/>
              <a:buChar char="•"/>
              <a:tabLst>
                <a:tab pos="165100" algn="l"/>
              </a:tabLst>
            </a:pPr>
            <a:r>
              <a:rPr sz="2000" b="1" dirty="0">
                <a:solidFill>
                  <a:srgbClr val="FFFFFF"/>
                </a:solidFill>
                <a:latin typeface="Times New Roman"/>
                <a:cs typeface="Times New Roman"/>
              </a:rPr>
              <a:t>Kullanım</a:t>
            </a:r>
            <a:r>
              <a:rPr sz="2000" b="1" spc="-60" dirty="0">
                <a:solidFill>
                  <a:srgbClr val="FFFFFF"/>
                </a:solidFill>
                <a:latin typeface="Times New Roman"/>
                <a:cs typeface="Times New Roman"/>
              </a:rPr>
              <a:t> </a:t>
            </a:r>
            <a:r>
              <a:rPr sz="2000" b="1" spc="-5" dirty="0">
                <a:solidFill>
                  <a:srgbClr val="FFFFFF"/>
                </a:solidFill>
                <a:latin typeface="Times New Roman"/>
                <a:cs typeface="Times New Roman"/>
              </a:rPr>
              <a:t>alanlarına</a:t>
            </a:r>
            <a:r>
              <a:rPr sz="2000" b="1" spc="-50" dirty="0">
                <a:solidFill>
                  <a:srgbClr val="FFFFFF"/>
                </a:solidFill>
                <a:latin typeface="Times New Roman"/>
                <a:cs typeface="Times New Roman"/>
              </a:rPr>
              <a:t> </a:t>
            </a:r>
            <a:r>
              <a:rPr sz="2000" b="1" spc="-10" dirty="0">
                <a:solidFill>
                  <a:srgbClr val="FFFFFF"/>
                </a:solidFill>
                <a:latin typeface="Times New Roman"/>
                <a:cs typeface="Times New Roman"/>
              </a:rPr>
              <a:t>göre</a:t>
            </a:r>
            <a:r>
              <a:rPr sz="2000" b="1" spc="-35" dirty="0">
                <a:solidFill>
                  <a:srgbClr val="FFFFFF"/>
                </a:solidFill>
                <a:latin typeface="Times New Roman"/>
                <a:cs typeface="Times New Roman"/>
              </a:rPr>
              <a:t> </a:t>
            </a:r>
            <a:r>
              <a:rPr sz="2000" b="1" dirty="0">
                <a:solidFill>
                  <a:srgbClr val="FFFFFF"/>
                </a:solidFill>
                <a:latin typeface="Times New Roman"/>
                <a:cs typeface="Times New Roman"/>
              </a:rPr>
              <a:t>haritalar</a:t>
            </a:r>
            <a:endParaRPr sz="2000">
              <a:solidFill>
                <a:prstClr val="black"/>
              </a:solidFill>
              <a:latin typeface="Times New Roman"/>
              <a:cs typeface="Times New Roman"/>
            </a:endParaRPr>
          </a:p>
          <a:p>
            <a:pPr marL="559435" lvl="1" indent="-90170">
              <a:buSzPct val="95000"/>
              <a:buFont typeface="Times New Roman"/>
              <a:buChar char="•"/>
              <a:tabLst>
                <a:tab pos="560070" algn="l"/>
              </a:tabLst>
            </a:pPr>
            <a:r>
              <a:rPr sz="2000" b="1" spc="-25" dirty="0">
                <a:solidFill>
                  <a:srgbClr val="FFFFFF"/>
                </a:solidFill>
                <a:latin typeface="Times New Roman"/>
                <a:cs typeface="Times New Roman"/>
              </a:rPr>
              <a:t>Tematik</a:t>
            </a:r>
            <a:r>
              <a:rPr sz="2000" b="1" spc="-70" dirty="0">
                <a:solidFill>
                  <a:srgbClr val="FFFFFF"/>
                </a:solidFill>
                <a:latin typeface="Times New Roman"/>
                <a:cs typeface="Times New Roman"/>
              </a:rPr>
              <a:t> </a:t>
            </a:r>
            <a:r>
              <a:rPr sz="2000" b="1" dirty="0">
                <a:solidFill>
                  <a:srgbClr val="FFFFFF"/>
                </a:solidFill>
                <a:latin typeface="Times New Roman"/>
                <a:cs typeface="Times New Roman"/>
              </a:rPr>
              <a:t>haritalar</a:t>
            </a:r>
            <a:endParaRPr sz="2000">
              <a:solidFill>
                <a:prstClr val="black"/>
              </a:solidFill>
              <a:latin typeface="Times New Roman"/>
              <a:cs typeface="Times New Roman"/>
            </a:endParaRPr>
          </a:p>
        </p:txBody>
      </p:sp>
      <p:pic>
        <p:nvPicPr>
          <p:cNvPr id="3" name="object 3"/>
          <p:cNvPicPr/>
          <p:nvPr/>
        </p:nvPicPr>
        <p:blipFill>
          <a:blip r:embed="rId2" cstate="print"/>
          <a:stretch>
            <a:fillRect/>
          </a:stretch>
        </p:blipFill>
        <p:spPr>
          <a:xfrm>
            <a:off x="4800600" y="833627"/>
            <a:ext cx="5650992" cy="3560064"/>
          </a:xfrm>
          <a:prstGeom prst="rect">
            <a:avLst/>
          </a:prstGeom>
        </p:spPr>
      </p:pic>
      <p:sp>
        <p:nvSpPr>
          <p:cNvPr id="4" name="object 4"/>
          <p:cNvSpPr txBox="1"/>
          <p:nvPr/>
        </p:nvSpPr>
        <p:spPr>
          <a:xfrm>
            <a:off x="1926742" y="4646167"/>
            <a:ext cx="8126730" cy="1550670"/>
          </a:xfrm>
          <a:prstGeom prst="rect">
            <a:avLst/>
          </a:prstGeom>
        </p:spPr>
        <p:txBody>
          <a:bodyPr vert="horz" wrap="square" lIns="0" tIns="12700" rIns="0" bIns="0" rtlCol="0">
            <a:spAutoFit/>
          </a:bodyPr>
          <a:lstStyle/>
          <a:p>
            <a:pPr marL="12700" marR="5080" algn="just">
              <a:spcBef>
                <a:spcPts val="100"/>
              </a:spcBef>
            </a:pPr>
            <a:r>
              <a:rPr sz="2000" spc="-25" dirty="0">
                <a:solidFill>
                  <a:srgbClr val="FFFFFF"/>
                </a:solidFill>
                <a:latin typeface="Times New Roman"/>
                <a:cs typeface="Times New Roman"/>
              </a:rPr>
              <a:t>Tematik </a:t>
            </a:r>
            <a:r>
              <a:rPr sz="2000" spc="-5" dirty="0">
                <a:solidFill>
                  <a:srgbClr val="FFFFFF"/>
                </a:solidFill>
                <a:latin typeface="Times New Roman"/>
                <a:cs typeface="Times New Roman"/>
              </a:rPr>
              <a:t>haritalar bir topografik </a:t>
            </a:r>
            <a:r>
              <a:rPr sz="2000" spc="-10" dirty="0">
                <a:solidFill>
                  <a:srgbClr val="FFFFFF"/>
                </a:solidFill>
                <a:latin typeface="Times New Roman"/>
                <a:cs typeface="Times New Roman"/>
              </a:rPr>
              <a:t>altlık </a:t>
            </a:r>
            <a:r>
              <a:rPr sz="2000" spc="-5" dirty="0">
                <a:solidFill>
                  <a:srgbClr val="FFFFFF"/>
                </a:solidFill>
                <a:latin typeface="Times New Roman"/>
                <a:cs typeface="Times New Roman"/>
              </a:rPr>
              <a:t>üzerinde </a:t>
            </a:r>
            <a:r>
              <a:rPr sz="2000" dirty="0">
                <a:solidFill>
                  <a:srgbClr val="FFFFFF"/>
                </a:solidFill>
                <a:latin typeface="Times New Roman"/>
                <a:cs typeface="Times New Roman"/>
              </a:rPr>
              <a:t>o </a:t>
            </a:r>
            <a:r>
              <a:rPr sz="2000" spc="-5" dirty="0">
                <a:solidFill>
                  <a:srgbClr val="FFFFFF"/>
                </a:solidFill>
                <a:latin typeface="Times New Roman"/>
                <a:cs typeface="Times New Roman"/>
              </a:rPr>
              <a:t>bölge ile mekansal referanslı </a:t>
            </a:r>
            <a:r>
              <a:rPr sz="2000" dirty="0">
                <a:solidFill>
                  <a:srgbClr val="FFFFFF"/>
                </a:solidFill>
                <a:latin typeface="Times New Roman"/>
                <a:cs typeface="Times New Roman"/>
              </a:rPr>
              <a:t> </a:t>
            </a:r>
            <a:r>
              <a:rPr sz="2000" spc="-5" dirty="0">
                <a:solidFill>
                  <a:srgbClr val="FFFFFF"/>
                </a:solidFill>
                <a:latin typeface="Times New Roman"/>
                <a:cs typeface="Times New Roman"/>
              </a:rPr>
              <a:t>olan</a:t>
            </a:r>
            <a:r>
              <a:rPr sz="2000" dirty="0">
                <a:solidFill>
                  <a:srgbClr val="FFFFFF"/>
                </a:solidFill>
                <a:latin typeface="Times New Roman"/>
                <a:cs typeface="Times New Roman"/>
              </a:rPr>
              <a:t> </a:t>
            </a:r>
            <a:r>
              <a:rPr sz="2000" spc="-5" dirty="0">
                <a:solidFill>
                  <a:srgbClr val="FFFFFF"/>
                </a:solidFill>
                <a:latin typeface="Times New Roman"/>
                <a:cs typeface="Times New Roman"/>
              </a:rPr>
              <a:t>her</a:t>
            </a:r>
            <a:r>
              <a:rPr sz="2000" dirty="0">
                <a:solidFill>
                  <a:srgbClr val="FFFFFF"/>
                </a:solidFill>
                <a:latin typeface="Times New Roman"/>
                <a:cs typeface="Times New Roman"/>
              </a:rPr>
              <a:t> konuda</a:t>
            </a:r>
            <a:r>
              <a:rPr sz="2000" spc="5" dirty="0">
                <a:solidFill>
                  <a:srgbClr val="FFFFFF"/>
                </a:solidFill>
                <a:latin typeface="Times New Roman"/>
                <a:cs typeface="Times New Roman"/>
              </a:rPr>
              <a:t> </a:t>
            </a:r>
            <a:r>
              <a:rPr sz="2000" spc="-5" dirty="0">
                <a:solidFill>
                  <a:srgbClr val="FFFFFF"/>
                </a:solidFill>
                <a:latin typeface="Times New Roman"/>
                <a:cs typeface="Times New Roman"/>
              </a:rPr>
              <a:t>bilgi</a:t>
            </a:r>
            <a:r>
              <a:rPr sz="2000" dirty="0">
                <a:solidFill>
                  <a:srgbClr val="FFFFFF"/>
                </a:solidFill>
                <a:latin typeface="Times New Roman"/>
                <a:cs typeface="Times New Roman"/>
              </a:rPr>
              <a:t> </a:t>
            </a:r>
            <a:r>
              <a:rPr sz="2000" spc="-5" dirty="0">
                <a:solidFill>
                  <a:srgbClr val="FFFFFF"/>
                </a:solidFill>
                <a:latin typeface="Times New Roman"/>
                <a:cs typeface="Times New Roman"/>
              </a:rPr>
              <a:t>aktaran</a:t>
            </a:r>
            <a:r>
              <a:rPr sz="2000" dirty="0">
                <a:solidFill>
                  <a:srgbClr val="FFFFFF"/>
                </a:solidFill>
                <a:latin typeface="Times New Roman"/>
                <a:cs typeface="Times New Roman"/>
              </a:rPr>
              <a:t> </a:t>
            </a:r>
            <a:r>
              <a:rPr sz="2000" spc="-5" dirty="0">
                <a:solidFill>
                  <a:srgbClr val="FFFFFF"/>
                </a:solidFill>
                <a:latin typeface="Times New Roman"/>
                <a:cs typeface="Times New Roman"/>
              </a:rPr>
              <a:t>kartografik</a:t>
            </a:r>
            <a:r>
              <a:rPr sz="2000" dirty="0">
                <a:solidFill>
                  <a:srgbClr val="FFFFFF"/>
                </a:solidFill>
                <a:latin typeface="Times New Roman"/>
                <a:cs typeface="Times New Roman"/>
              </a:rPr>
              <a:t> </a:t>
            </a:r>
            <a:r>
              <a:rPr sz="2000" spc="-15" dirty="0">
                <a:solidFill>
                  <a:srgbClr val="FFFFFF"/>
                </a:solidFill>
                <a:latin typeface="Times New Roman"/>
                <a:cs typeface="Times New Roman"/>
              </a:rPr>
              <a:t>ürünlerdir.</a:t>
            </a:r>
            <a:r>
              <a:rPr sz="2000" spc="-10" dirty="0">
                <a:solidFill>
                  <a:srgbClr val="FFFFFF"/>
                </a:solidFill>
                <a:latin typeface="Times New Roman"/>
                <a:cs typeface="Times New Roman"/>
              </a:rPr>
              <a:t> </a:t>
            </a:r>
            <a:r>
              <a:rPr sz="2000" spc="-5" dirty="0">
                <a:solidFill>
                  <a:srgbClr val="FFFFFF"/>
                </a:solidFill>
                <a:latin typeface="Times New Roman"/>
                <a:cs typeface="Times New Roman"/>
              </a:rPr>
              <a:t>Örneğin</a:t>
            </a:r>
            <a:r>
              <a:rPr sz="2000" dirty="0">
                <a:solidFill>
                  <a:srgbClr val="FFFFFF"/>
                </a:solidFill>
                <a:latin typeface="Times New Roman"/>
                <a:cs typeface="Times New Roman"/>
              </a:rPr>
              <a:t> </a:t>
            </a:r>
            <a:r>
              <a:rPr sz="2000" spc="-5" dirty="0">
                <a:solidFill>
                  <a:srgbClr val="FFFFFF"/>
                </a:solidFill>
                <a:latin typeface="Times New Roman"/>
                <a:cs typeface="Times New Roman"/>
              </a:rPr>
              <a:t>mekansal </a:t>
            </a:r>
            <a:r>
              <a:rPr sz="2000" dirty="0">
                <a:solidFill>
                  <a:srgbClr val="FFFFFF"/>
                </a:solidFill>
                <a:latin typeface="Times New Roman"/>
                <a:cs typeface="Times New Roman"/>
              </a:rPr>
              <a:t> </a:t>
            </a:r>
            <a:r>
              <a:rPr sz="2000" spc="-5" dirty="0">
                <a:solidFill>
                  <a:srgbClr val="FFFFFF"/>
                </a:solidFill>
                <a:latin typeface="Times New Roman"/>
                <a:cs typeface="Times New Roman"/>
              </a:rPr>
              <a:t>referanslı</a:t>
            </a:r>
            <a:r>
              <a:rPr sz="2000" dirty="0">
                <a:solidFill>
                  <a:srgbClr val="FFFFFF"/>
                </a:solidFill>
                <a:latin typeface="Times New Roman"/>
                <a:cs typeface="Times New Roman"/>
              </a:rPr>
              <a:t> konu</a:t>
            </a:r>
            <a:r>
              <a:rPr sz="2000" spc="5" dirty="0">
                <a:solidFill>
                  <a:srgbClr val="FFFFFF"/>
                </a:solidFill>
                <a:latin typeface="Times New Roman"/>
                <a:cs typeface="Times New Roman"/>
              </a:rPr>
              <a:t> </a:t>
            </a:r>
            <a:r>
              <a:rPr sz="2000" spc="-5" dirty="0">
                <a:solidFill>
                  <a:srgbClr val="FFFFFF"/>
                </a:solidFill>
                <a:latin typeface="Times New Roman"/>
                <a:cs typeface="Times New Roman"/>
              </a:rPr>
              <a:t>olarak</a:t>
            </a:r>
            <a:r>
              <a:rPr sz="2000" dirty="0">
                <a:solidFill>
                  <a:srgbClr val="FFFFFF"/>
                </a:solidFill>
                <a:latin typeface="Times New Roman"/>
                <a:cs typeface="Times New Roman"/>
              </a:rPr>
              <a:t> </a:t>
            </a:r>
            <a:r>
              <a:rPr sz="2000" spc="-5" dirty="0">
                <a:solidFill>
                  <a:srgbClr val="FFFFFF"/>
                </a:solidFill>
                <a:latin typeface="Times New Roman"/>
                <a:cs typeface="Times New Roman"/>
              </a:rPr>
              <a:t>sayısız</a:t>
            </a:r>
            <a:r>
              <a:rPr sz="2000" dirty="0">
                <a:solidFill>
                  <a:srgbClr val="FFFFFF"/>
                </a:solidFill>
                <a:latin typeface="Times New Roman"/>
                <a:cs typeface="Times New Roman"/>
              </a:rPr>
              <a:t> </a:t>
            </a:r>
            <a:r>
              <a:rPr sz="2000" spc="-5" dirty="0">
                <a:solidFill>
                  <a:srgbClr val="FFFFFF"/>
                </a:solidFill>
                <a:latin typeface="Times New Roman"/>
                <a:cs typeface="Times New Roman"/>
              </a:rPr>
              <a:t>örnekten</a:t>
            </a:r>
            <a:r>
              <a:rPr sz="2000" dirty="0">
                <a:solidFill>
                  <a:srgbClr val="FFFFFF"/>
                </a:solidFill>
                <a:latin typeface="Times New Roman"/>
                <a:cs typeface="Times New Roman"/>
              </a:rPr>
              <a:t> </a:t>
            </a:r>
            <a:r>
              <a:rPr sz="2000" spc="-5" dirty="0">
                <a:solidFill>
                  <a:srgbClr val="FFFFFF"/>
                </a:solidFill>
                <a:latin typeface="Times New Roman"/>
                <a:cs typeface="Times New Roman"/>
              </a:rPr>
              <a:t>bir</a:t>
            </a:r>
            <a:r>
              <a:rPr sz="2000" dirty="0">
                <a:solidFill>
                  <a:srgbClr val="FFFFFF"/>
                </a:solidFill>
                <a:latin typeface="Times New Roman"/>
                <a:cs typeface="Times New Roman"/>
              </a:rPr>
              <a:t> kaçı</a:t>
            </a:r>
            <a:r>
              <a:rPr sz="2000" spc="5" dirty="0">
                <a:solidFill>
                  <a:srgbClr val="FFFFFF"/>
                </a:solidFill>
                <a:latin typeface="Times New Roman"/>
                <a:cs typeface="Times New Roman"/>
              </a:rPr>
              <a:t> </a:t>
            </a:r>
            <a:r>
              <a:rPr sz="2000" dirty="0">
                <a:solidFill>
                  <a:srgbClr val="FFFFFF"/>
                </a:solidFill>
                <a:latin typeface="Times New Roman"/>
                <a:cs typeface="Times New Roman"/>
              </a:rPr>
              <a:t>burada</a:t>
            </a:r>
            <a:r>
              <a:rPr sz="2000" spc="5" dirty="0">
                <a:solidFill>
                  <a:srgbClr val="FFFFFF"/>
                </a:solidFill>
                <a:latin typeface="Times New Roman"/>
                <a:cs typeface="Times New Roman"/>
              </a:rPr>
              <a:t> </a:t>
            </a:r>
            <a:r>
              <a:rPr sz="2000" spc="-15" dirty="0">
                <a:solidFill>
                  <a:srgbClr val="FFFFFF"/>
                </a:solidFill>
                <a:latin typeface="Times New Roman"/>
                <a:cs typeface="Times New Roman"/>
              </a:rPr>
              <a:t>sayılabilir.</a:t>
            </a:r>
            <a:r>
              <a:rPr sz="2000" spc="-10" dirty="0">
                <a:solidFill>
                  <a:srgbClr val="FFFFFF"/>
                </a:solidFill>
                <a:latin typeface="Times New Roman"/>
                <a:cs typeface="Times New Roman"/>
              </a:rPr>
              <a:t> </a:t>
            </a:r>
            <a:r>
              <a:rPr sz="2000" spc="-5" dirty="0">
                <a:solidFill>
                  <a:srgbClr val="FFFFFF"/>
                </a:solidFill>
                <a:latin typeface="Times New Roman"/>
                <a:cs typeface="Times New Roman"/>
              </a:rPr>
              <a:t>Jeoloji, </a:t>
            </a:r>
            <a:r>
              <a:rPr sz="2000" dirty="0">
                <a:solidFill>
                  <a:srgbClr val="FFFFFF"/>
                </a:solidFill>
                <a:latin typeface="Times New Roman"/>
                <a:cs typeface="Times New Roman"/>
              </a:rPr>
              <a:t> </a:t>
            </a:r>
            <a:r>
              <a:rPr sz="2000" spc="-5" dirty="0">
                <a:solidFill>
                  <a:srgbClr val="FFFFFF"/>
                </a:solidFill>
                <a:latin typeface="Times New Roman"/>
                <a:cs typeface="Times New Roman"/>
              </a:rPr>
              <a:t>ulaşım, </a:t>
            </a:r>
            <a:r>
              <a:rPr sz="2000" spc="-10" dirty="0">
                <a:solidFill>
                  <a:srgbClr val="FFFFFF"/>
                </a:solidFill>
                <a:latin typeface="Times New Roman"/>
                <a:cs typeface="Times New Roman"/>
              </a:rPr>
              <a:t>taşımacılık, </a:t>
            </a:r>
            <a:r>
              <a:rPr sz="2000" dirty="0">
                <a:solidFill>
                  <a:srgbClr val="FFFFFF"/>
                </a:solidFill>
                <a:latin typeface="Times New Roman"/>
                <a:cs typeface="Times New Roman"/>
              </a:rPr>
              <a:t>hava </a:t>
            </a:r>
            <a:r>
              <a:rPr sz="2000" spc="-5" dirty="0">
                <a:solidFill>
                  <a:srgbClr val="FFFFFF"/>
                </a:solidFill>
                <a:latin typeface="Times New Roman"/>
                <a:cs typeface="Times New Roman"/>
              </a:rPr>
              <a:t>sıcaklığı, hava basıncı, </a:t>
            </a:r>
            <a:r>
              <a:rPr sz="2000" spc="-10" dirty="0">
                <a:solidFill>
                  <a:srgbClr val="FFFFFF"/>
                </a:solidFill>
                <a:latin typeface="Times New Roman"/>
                <a:cs typeface="Times New Roman"/>
              </a:rPr>
              <a:t>tarım, </a:t>
            </a:r>
            <a:r>
              <a:rPr sz="2000" spc="-5" dirty="0">
                <a:solidFill>
                  <a:srgbClr val="FFFFFF"/>
                </a:solidFill>
                <a:latin typeface="Times New Roman"/>
                <a:cs typeface="Times New Roman"/>
              </a:rPr>
              <a:t>madencilik, ekonomi, </a:t>
            </a:r>
            <a:r>
              <a:rPr sz="2000" dirty="0">
                <a:solidFill>
                  <a:srgbClr val="FFFFFF"/>
                </a:solidFill>
                <a:latin typeface="Times New Roman"/>
                <a:cs typeface="Times New Roman"/>
              </a:rPr>
              <a:t> </a:t>
            </a:r>
            <a:r>
              <a:rPr sz="2000" spc="-15" dirty="0">
                <a:solidFill>
                  <a:srgbClr val="FFFFFF"/>
                </a:solidFill>
                <a:latin typeface="Times New Roman"/>
                <a:cs typeface="Times New Roman"/>
              </a:rPr>
              <a:t>üretimler,</a:t>
            </a:r>
            <a:r>
              <a:rPr sz="2000" spc="-20" dirty="0">
                <a:solidFill>
                  <a:srgbClr val="FFFFFF"/>
                </a:solidFill>
                <a:latin typeface="Times New Roman"/>
                <a:cs typeface="Times New Roman"/>
              </a:rPr>
              <a:t> </a:t>
            </a:r>
            <a:r>
              <a:rPr sz="2000" spc="-5" dirty="0">
                <a:solidFill>
                  <a:srgbClr val="FFFFFF"/>
                </a:solidFill>
                <a:latin typeface="Times New Roman"/>
                <a:cs typeface="Times New Roman"/>
              </a:rPr>
              <a:t>denizcilik,</a:t>
            </a:r>
            <a:r>
              <a:rPr sz="2000" spc="-20" dirty="0">
                <a:solidFill>
                  <a:srgbClr val="FFFFFF"/>
                </a:solidFill>
                <a:latin typeface="Times New Roman"/>
                <a:cs typeface="Times New Roman"/>
              </a:rPr>
              <a:t> </a:t>
            </a:r>
            <a:r>
              <a:rPr sz="2000" dirty="0">
                <a:solidFill>
                  <a:srgbClr val="FFFFFF"/>
                </a:solidFill>
                <a:latin typeface="Times New Roman"/>
                <a:cs typeface="Times New Roman"/>
              </a:rPr>
              <a:t>hava</a:t>
            </a:r>
            <a:r>
              <a:rPr sz="2000" spc="-20" dirty="0">
                <a:solidFill>
                  <a:srgbClr val="FFFFFF"/>
                </a:solidFill>
                <a:latin typeface="Times New Roman"/>
                <a:cs typeface="Times New Roman"/>
              </a:rPr>
              <a:t> </a:t>
            </a:r>
            <a:r>
              <a:rPr sz="2000" dirty="0">
                <a:solidFill>
                  <a:srgbClr val="FFFFFF"/>
                </a:solidFill>
                <a:latin typeface="Times New Roman"/>
                <a:cs typeface="Times New Roman"/>
              </a:rPr>
              <a:t>ve</a:t>
            </a:r>
            <a:r>
              <a:rPr sz="2000" spc="-10" dirty="0">
                <a:solidFill>
                  <a:srgbClr val="FFFFFF"/>
                </a:solidFill>
                <a:latin typeface="Times New Roman"/>
                <a:cs typeface="Times New Roman"/>
              </a:rPr>
              <a:t> </a:t>
            </a:r>
            <a:r>
              <a:rPr sz="2000" dirty="0">
                <a:solidFill>
                  <a:srgbClr val="FFFFFF"/>
                </a:solidFill>
                <a:latin typeface="Times New Roman"/>
                <a:cs typeface="Times New Roman"/>
              </a:rPr>
              <a:t>toprak</a:t>
            </a:r>
            <a:r>
              <a:rPr sz="2000" spc="-35" dirty="0">
                <a:solidFill>
                  <a:srgbClr val="FFFFFF"/>
                </a:solidFill>
                <a:latin typeface="Times New Roman"/>
                <a:cs typeface="Times New Roman"/>
              </a:rPr>
              <a:t> </a:t>
            </a:r>
            <a:r>
              <a:rPr sz="2000" dirty="0">
                <a:solidFill>
                  <a:srgbClr val="FFFFFF"/>
                </a:solidFill>
                <a:latin typeface="Times New Roman"/>
                <a:cs typeface="Times New Roman"/>
              </a:rPr>
              <a:t>kirliliği,</a:t>
            </a:r>
            <a:r>
              <a:rPr sz="2000" spc="-35" dirty="0">
                <a:solidFill>
                  <a:srgbClr val="FFFFFF"/>
                </a:solidFill>
                <a:latin typeface="Times New Roman"/>
                <a:cs typeface="Times New Roman"/>
              </a:rPr>
              <a:t> </a:t>
            </a:r>
            <a:r>
              <a:rPr sz="2000" dirty="0">
                <a:solidFill>
                  <a:srgbClr val="FFFFFF"/>
                </a:solidFill>
                <a:latin typeface="Times New Roman"/>
                <a:cs typeface="Times New Roman"/>
              </a:rPr>
              <a:t>turizm</a:t>
            </a:r>
            <a:r>
              <a:rPr sz="2000" spc="-30" dirty="0">
                <a:solidFill>
                  <a:srgbClr val="FFFFFF"/>
                </a:solidFill>
                <a:latin typeface="Times New Roman"/>
                <a:cs typeface="Times New Roman"/>
              </a:rPr>
              <a:t> v.b.</a:t>
            </a:r>
            <a:endParaRPr sz="2000" dirty="0">
              <a:solidFill>
                <a:prstClr val="black"/>
              </a:solidFill>
              <a:latin typeface="Times New Roman"/>
              <a:cs typeface="Times New Roman"/>
            </a:endParaRPr>
          </a:p>
        </p:txBody>
      </p:sp>
    </p:spTree>
    <p:extLst>
      <p:ext uri="{BB962C8B-B14F-4D97-AF65-F5344CB8AC3E}">
        <p14:creationId xmlns:p14="http://schemas.microsoft.com/office/powerpoint/2010/main" val="42045826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775459" y="548640"/>
            <a:ext cx="4463796" cy="2610612"/>
          </a:xfrm>
          <a:prstGeom prst="rect">
            <a:avLst/>
          </a:prstGeom>
        </p:spPr>
      </p:pic>
      <p:pic>
        <p:nvPicPr>
          <p:cNvPr id="3" name="object 3"/>
          <p:cNvPicPr/>
          <p:nvPr/>
        </p:nvPicPr>
        <p:blipFill>
          <a:blip r:embed="rId3" cstate="print"/>
          <a:stretch>
            <a:fillRect/>
          </a:stretch>
        </p:blipFill>
        <p:spPr>
          <a:xfrm>
            <a:off x="6096000" y="3496055"/>
            <a:ext cx="4197096" cy="3032760"/>
          </a:xfrm>
          <a:prstGeom prst="rect">
            <a:avLst/>
          </a:prstGeom>
        </p:spPr>
      </p:pic>
    </p:spTree>
    <p:extLst>
      <p:ext uri="{BB962C8B-B14F-4D97-AF65-F5344CB8AC3E}">
        <p14:creationId xmlns:p14="http://schemas.microsoft.com/office/powerpoint/2010/main" val="121122540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1635253" y="160020"/>
            <a:ext cx="9032875" cy="6697980"/>
            <a:chOff x="111252" y="160020"/>
            <a:chExt cx="9032875" cy="6697980"/>
          </a:xfrm>
        </p:grpSpPr>
        <p:pic>
          <p:nvPicPr>
            <p:cNvPr id="3" name="object 3"/>
            <p:cNvPicPr/>
            <p:nvPr/>
          </p:nvPicPr>
          <p:blipFill>
            <a:blip r:embed="rId2" cstate="print"/>
            <a:stretch>
              <a:fillRect/>
            </a:stretch>
          </p:blipFill>
          <p:spPr>
            <a:xfrm>
              <a:off x="111252" y="160020"/>
              <a:ext cx="7197852" cy="3124200"/>
            </a:xfrm>
            <a:prstGeom prst="rect">
              <a:avLst/>
            </a:prstGeom>
          </p:spPr>
        </p:pic>
        <p:pic>
          <p:nvPicPr>
            <p:cNvPr id="4" name="object 4"/>
            <p:cNvPicPr/>
            <p:nvPr/>
          </p:nvPicPr>
          <p:blipFill>
            <a:blip r:embed="rId3" cstate="print"/>
            <a:stretch>
              <a:fillRect/>
            </a:stretch>
          </p:blipFill>
          <p:spPr>
            <a:xfrm>
              <a:off x="2339340" y="3272027"/>
              <a:ext cx="6804659" cy="3585970"/>
            </a:xfrm>
            <a:prstGeom prst="rect">
              <a:avLst/>
            </a:prstGeom>
          </p:spPr>
        </p:pic>
      </p:gr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655"/>
              </a:lnSpc>
            </a:pPr>
            <a:fld id="{81D60167-4931-47E6-BA6A-407CBD079E47}" type="slidenum">
              <a:rPr dirty="0">
                <a:solidFill>
                  <a:prstClr val="white"/>
                </a:solidFill>
              </a:rPr>
              <a:pPr marL="38100">
                <a:lnSpc>
                  <a:spcPts val="1655"/>
                </a:lnSpc>
              </a:pPr>
              <a:t>37</a:t>
            </a:fld>
            <a:endParaRPr dirty="0">
              <a:solidFill>
                <a:prstClr val="white"/>
              </a:solidFill>
            </a:endParaRPr>
          </a:p>
        </p:txBody>
      </p:sp>
    </p:spTree>
    <p:extLst>
      <p:ext uri="{BB962C8B-B14F-4D97-AF65-F5344CB8AC3E}">
        <p14:creationId xmlns:p14="http://schemas.microsoft.com/office/powerpoint/2010/main" val="423513809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214169" y="573406"/>
            <a:ext cx="4822825" cy="330835"/>
          </a:xfrm>
          <a:prstGeom prst="rect">
            <a:avLst/>
          </a:prstGeom>
        </p:spPr>
        <p:txBody>
          <a:bodyPr vert="horz" wrap="square" lIns="0" tIns="13335" rIns="0" bIns="0" rtlCol="0">
            <a:spAutoFit/>
          </a:bodyPr>
          <a:lstStyle/>
          <a:p>
            <a:pPr marL="12700">
              <a:spcBef>
                <a:spcPts val="105"/>
              </a:spcBef>
            </a:pPr>
            <a:r>
              <a:rPr dirty="0" err="1" smtClean="0"/>
              <a:t>Harita</a:t>
            </a:r>
            <a:r>
              <a:rPr spc="-40" dirty="0"/>
              <a:t> </a:t>
            </a:r>
            <a:r>
              <a:rPr spc="-5" dirty="0"/>
              <a:t>Üzerinde </a:t>
            </a:r>
            <a:r>
              <a:rPr spc="-5" dirty="0" err="1"/>
              <a:t>Gerçekleştirilen</a:t>
            </a:r>
            <a:r>
              <a:rPr spc="-40" dirty="0"/>
              <a:t> </a:t>
            </a:r>
            <a:r>
              <a:rPr dirty="0" err="1" smtClean="0"/>
              <a:t>Ölçümle</a:t>
            </a:r>
            <a:r>
              <a:rPr lang="tr-TR" dirty="0" smtClean="0"/>
              <a:t>r</a:t>
            </a:r>
            <a:endParaRPr dirty="0"/>
          </a:p>
        </p:txBody>
      </p:sp>
      <p:pic>
        <p:nvPicPr>
          <p:cNvPr id="3" name="object 3"/>
          <p:cNvPicPr/>
          <p:nvPr/>
        </p:nvPicPr>
        <p:blipFill>
          <a:blip r:embed="rId2" cstate="print"/>
          <a:stretch>
            <a:fillRect/>
          </a:stretch>
        </p:blipFill>
        <p:spPr>
          <a:xfrm>
            <a:off x="2135123" y="1341119"/>
            <a:ext cx="7993380" cy="4680204"/>
          </a:xfrm>
          <a:prstGeom prst="rect">
            <a:avLst/>
          </a:prstGeom>
        </p:spPr>
      </p:pic>
    </p:spTree>
    <p:extLst>
      <p:ext uri="{BB962C8B-B14F-4D97-AF65-F5344CB8AC3E}">
        <p14:creationId xmlns:p14="http://schemas.microsoft.com/office/powerpoint/2010/main" val="1482474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116837" y="330708"/>
            <a:ext cx="2319655" cy="472440"/>
          </a:xfrm>
          <a:custGeom>
            <a:avLst/>
            <a:gdLst/>
            <a:ahLst/>
            <a:cxnLst/>
            <a:rect l="l" t="t" r="r" b="b"/>
            <a:pathLst>
              <a:path w="2319655" h="472440">
                <a:moveTo>
                  <a:pt x="0" y="472440"/>
                </a:moveTo>
                <a:lnTo>
                  <a:pt x="2319528" y="472440"/>
                </a:lnTo>
                <a:lnTo>
                  <a:pt x="2319528" y="0"/>
                </a:lnTo>
                <a:lnTo>
                  <a:pt x="0" y="0"/>
                </a:lnTo>
                <a:lnTo>
                  <a:pt x="0" y="472440"/>
                </a:lnTo>
                <a:close/>
              </a:path>
            </a:pathLst>
          </a:custGeom>
          <a:ln w="76200">
            <a:solidFill>
              <a:srgbClr val="FFFFFF"/>
            </a:solidFill>
          </a:ln>
        </p:spPr>
        <p:txBody>
          <a:bodyPr wrap="square" lIns="0" tIns="0" rIns="0" bIns="0" rtlCol="0"/>
          <a:lstStyle/>
          <a:p>
            <a:endParaRPr>
              <a:solidFill>
                <a:prstClr val="black"/>
              </a:solidFill>
            </a:endParaRPr>
          </a:p>
        </p:txBody>
      </p:sp>
      <p:pic>
        <p:nvPicPr>
          <p:cNvPr id="3" name="object 3"/>
          <p:cNvPicPr/>
          <p:nvPr/>
        </p:nvPicPr>
        <p:blipFill>
          <a:blip r:embed="rId2" cstate="print"/>
          <a:stretch>
            <a:fillRect/>
          </a:stretch>
        </p:blipFill>
        <p:spPr>
          <a:xfrm>
            <a:off x="6743701" y="0"/>
            <a:ext cx="3924299" cy="2615184"/>
          </a:xfrm>
          <a:prstGeom prst="rect">
            <a:avLst/>
          </a:prstGeom>
        </p:spPr>
      </p:pic>
      <p:sp>
        <p:nvSpPr>
          <p:cNvPr id="4" name="object 4"/>
          <p:cNvSpPr txBox="1"/>
          <p:nvPr/>
        </p:nvSpPr>
        <p:spPr>
          <a:xfrm>
            <a:off x="2194967" y="354330"/>
            <a:ext cx="2089785" cy="1126490"/>
          </a:xfrm>
          <a:prstGeom prst="rect">
            <a:avLst/>
          </a:prstGeom>
        </p:spPr>
        <p:txBody>
          <a:bodyPr vert="horz" wrap="square" lIns="0" tIns="12700" rIns="0" bIns="0" rtlCol="0">
            <a:spAutoFit/>
          </a:bodyPr>
          <a:lstStyle/>
          <a:p>
            <a:pPr marL="165100" indent="-152400">
              <a:spcBef>
                <a:spcPts val="100"/>
              </a:spcBef>
              <a:buFont typeface="Times New Roman"/>
              <a:buChar char="•"/>
              <a:tabLst>
                <a:tab pos="165100" algn="l"/>
              </a:tabLst>
            </a:pPr>
            <a:r>
              <a:rPr sz="2000" b="1" dirty="0">
                <a:solidFill>
                  <a:srgbClr val="FFFFFF"/>
                </a:solidFill>
                <a:latin typeface="Times New Roman"/>
                <a:cs typeface="Times New Roman"/>
              </a:rPr>
              <a:t>Ölçek</a:t>
            </a:r>
            <a:r>
              <a:rPr sz="2000" b="1" spc="-95" dirty="0">
                <a:solidFill>
                  <a:srgbClr val="FFFFFF"/>
                </a:solidFill>
                <a:latin typeface="Times New Roman"/>
                <a:cs typeface="Times New Roman"/>
              </a:rPr>
              <a:t> </a:t>
            </a:r>
            <a:r>
              <a:rPr sz="2000" b="1" dirty="0">
                <a:solidFill>
                  <a:srgbClr val="FFFFFF"/>
                </a:solidFill>
                <a:latin typeface="Times New Roman"/>
                <a:cs typeface="Times New Roman"/>
              </a:rPr>
              <a:t>Hesaplama</a:t>
            </a:r>
            <a:endParaRPr sz="2000">
              <a:solidFill>
                <a:prstClr val="black"/>
              </a:solidFill>
              <a:latin typeface="Times New Roman"/>
              <a:cs typeface="Times New Roman"/>
            </a:endParaRPr>
          </a:p>
          <a:p>
            <a:pPr>
              <a:buClr>
                <a:srgbClr val="FFFFFF"/>
              </a:buClr>
              <a:buFont typeface="Times New Roman"/>
              <a:buChar char="•"/>
            </a:pPr>
            <a:endParaRPr sz="2200">
              <a:solidFill>
                <a:prstClr val="black"/>
              </a:solidFill>
              <a:latin typeface="Times New Roman"/>
              <a:cs typeface="Times New Roman"/>
            </a:endParaRPr>
          </a:p>
          <a:p>
            <a:pPr marL="328295" lvl="1" indent="-153035">
              <a:spcBef>
                <a:spcPts val="1335"/>
              </a:spcBef>
              <a:buFont typeface="Times New Roman"/>
              <a:buChar char="•"/>
              <a:tabLst>
                <a:tab pos="328930" algn="l"/>
              </a:tabLst>
            </a:pPr>
            <a:r>
              <a:rPr sz="2000" b="1" dirty="0">
                <a:solidFill>
                  <a:srgbClr val="FFFFFF"/>
                </a:solidFill>
                <a:latin typeface="Times New Roman"/>
                <a:cs typeface="Times New Roman"/>
              </a:rPr>
              <a:t>Ölçek</a:t>
            </a:r>
            <a:endParaRPr sz="2000">
              <a:solidFill>
                <a:prstClr val="black"/>
              </a:solidFill>
              <a:latin typeface="Times New Roman"/>
              <a:cs typeface="Times New Roman"/>
            </a:endParaRPr>
          </a:p>
        </p:txBody>
      </p:sp>
      <p:sp>
        <p:nvSpPr>
          <p:cNvPr id="5" name="object 5"/>
          <p:cNvSpPr/>
          <p:nvPr/>
        </p:nvSpPr>
        <p:spPr>
          <a:xfrm>
            <a:off x="3863339" y="5516879"/>
            <a:ext cx="3312160" cy="0"/>
          </a:xfrm>
          <a:custGeom>
            <a:avLst/>
            <a:gdLst/>
            <a:ahLst/>
            <a:cxnLst/>
            <a:rect l="l" t="t" r="r" b="b"/>
            <a:pathLst>
              <a:path w="3312160">
                <a:moveTo>
                  <a:pt x="0" y="0"/>
                </a:moveTo>
                <a:lnTo>
                  <a:pt x="3311652" y="0"/>
                </a:lnTo>
              </a:path>
            </a:pathLst>
          </a:custGeom>
          <a:ln w="9144">
            <a:solidFill>
              <a:srgbClr val="FFFFFF"/>
            </a:solidFill>
          </a:ln>
        </p:spPr>
        <p:txBody>
          <a:bodyPr wrap="square" lIns="0" tIns="0" rIns="0" bIns="0" rtlCol="0"/>
          <a:lstStyle/>
          <a:p>
            <a:endParaRPr>
              <a:solidFill>
                <a:prstClr val="black"/>
              </a:solidFill>
            </a:endParaRPr>
          </a:p>
        </p:txBody>
      </p:sp>
      <p:sp>
        <p:nvSpPr>
          <p:cNvPr id="6" name="object 6"/>
          <p:cNvSpPr txBox="1"/>
          <p:nvPr/>
        </p:nvSpPr>
        <p:spPr>
          <a:xfrm>
            <a:off x="1998065" y="3741165"/>
            <a:ext cx="7639050" cy="2236510"/>
          </a:xfrm>
          <a:prstGeom prst="rect">
            <a:avLst/>
          </a:prstGeom>
        </p:spPr>
        <p:txBody>
          <a:bodyPr vert="horz" wrap="square" lIns="0" tIns="12700" rIns="0" bIns="0" rtlCol="0">
            <a:spAutoFit/>
          </a:bodyPr>
          <a:lstStyle/>
          <a:p>
            <a:pPr marL="12700" marR="5080">
              <a:spcBef>
                <a:spcPts val="100"/>
              </a:spcBef>
            </a:pPr>
            <a:r>
              <a:rPr sz="2000" b="1" dirty="0">
                <a:solidFill>
                  <a:srgbClr val="FFFFFF"/>
                </a:solidFill>
                <a:latin typeface="Times New Roman"/>
                <a:cs typeface="Times New Roman"/>
              </a:rPr>
              <a:t>Harita </a:t>
            </a:r>
            <a:r>
              <a:rPr sz="2000" b="1" spc="-5" dirty="0">
                <a:solidFill>
                  <a:srgbClr val="FFFFFF"/>
                </a:solidFill>
                <a:latin typeface="Times New Roman"/>
                <a:cs typeface="Times New Roman"/>
              </a:rPr>
              <a:t>üzerindeki belli </a:t>
            </a:r>
            <a:r>
              <a:rPr sz="2000" b="1" dirty="0">
                <a:solidFill>
                  <a:srgbClr val="FFFFFF"/>
                </a:solidFill>
                <a:latin typeface="Times New Roman"/>
                <a:cs typeface="Times New Roman"/>
              </a:rPr>
              <a:t>iki nokta </a:t>
            </a:r>
            <a:r>
              <a:rPr sz="2000" b="1" spc="-5" dirty="0">
                <a:solidFill>
                  <a:srgbClr val="FFFFFF"/>
                </a:solidFill>
                <a:latin typeface="Times New Roman"/>
                <a:cs typeface="Times New Roman"/>
              </a:rPr>
              <a:t>arasındaki uzunluğun, arazi üzerinde </a:t>
            </a:r>
            <a:r>
              <a:rPr sz="2000" b="1" spc="-484" dirty="0">
                <a:solidFill>
                  <a:srgbClr val="FFFFFF"/>
                </a:solidFill>
                <a:latin typeface="Times New Roman"/>
                <a:cs typeface="Times New Roman"/>
              </a:rPr>
              <a:t> </a:t>
            </a:r>
            <a:r>
              <a:rPr sz="2000" b="1" dirty="0">
                <a:solidFill>
                  <a:srgbClr val="FFFFFF"/>
                </a:solidFill>
                <a:latin typeface="Times New Roman"/>
                <a:cs typeface="Times New Roman"/>
              </a:rPr>
              <a:t>aynı</a:t>
            </a:r>
            <a:r>
              <a:rPr sz="2000" b="1" spc="-25" dirty="0">
                <a:solidFill>
                  <a:srgbClr val="FFFFFF"/>
                </a:solidFill>
                <a:latin typeface="Times New Roman"/>
                <a:cs typeface="Times New Roman"/>
              </a:rPr>
              <a:t> </a:t>
            </a:r>
            <a:r>
              <a:rPr sz="2000" b="1" dirty="0">
                <a:solidFill>
                  <a:srgbClr val="FFFFFF"/>
                </a:solidFill>
                <a:latin typeface="Times New Roman"/>
                <a:cs typeface="Times New Roman"/>
              </a:rPr>
              <a:t>iki</a:t>
            </a:r>
            <a:r>
              <a:rPr sz="2000" b="1" spc="-15" dirty="0">
                <a:solidFill>
                  <a:srgbClr val="FFFFFF"/>
                </a:solidFill>
                <a:latin typeface="Times New Roman"/>
                <a:cs typeface="Times New Roman"/>
              </a:rPr>
              <a:t> </a:t>
            </a:r>
            <a:r>
              <a:rPr sz="2000" b="1" dirty="0">
                <a:solidFill>
                  <a:srgbClr val="FFFFFF"/>
                </a:solidFill>
                <a:latin typeface="Times New Roman"/>
                <a:cs typeface="Times New Roman"/>
              </a:rPr>
              <a:t>nokta</a:t>
            </a:r>
            <a:r>
              <a:rPr sz="2000" b="1" spc="-30" dirty="0">
                <a:solidFill>
                  <a:srgbClr val="FFFFFF"/>
                </a:solidFill>
                <a:latin typeface="Times New Roman"/>
                <a:cs typeface="Times New Roman"/>
              </a:rPr>
              <a:t> </a:t>
            </a:r>
            <a:r>
              <a:rPr sz="2000" b="1" spc="-5" dirty="0">
                <a:solidFill>
                  <a:srgbClr val="FFFFFF"/>
                </a:solidFill>
                <a:latin typeface="Times New Roman"/>
                <a:cs typeface="Times New Roman"/>
              </a:rPr>
              <a:t>arasındaki</a:t>
            </a:r>
            <a:r>
              <a:rPr sz="2000" b="1" spc="-45" dirty="0">
                <a:solidFill>
                  <a:srgbClr val="FFFFFF"/>
                </a:solidFill>
                <a:latin typeface="Times New Roman"/>
                <a:cs typeface="Times New Roman"/>
              </a:rPr>
              <a:t> </a:t>
            </a:r>
            <a:r>
              <a:rPr sz="2000" b="1" dirty="0">
                <a:solidFill>
                  <a:srgbClr val="FFFFFF"/>
                </a:solidFill>
                <a:latin typeface="Times New Roman"/>
                <a:cs typeface="Times New Roman"/>
              </a:rPr>
              <a:t>gerçek</a:t>
            </a:r>
            <a:r>
              <a:rPr sz="2000" b="1" spc="-20" dirty="0">
                <a:solidFill>
                  <a:srgbClr val="FFFFFF"/>
                </a:solidFill>
                <a:latin typeface="Times New Roman"/>
                <a:cs typeface="Times New Roman"/>
              </a:rPr>
              <a:t> </a:t>
            </a:r>
            <a:r>
              <a:rPr sz="2000" b="1" spc="-5" dirty="0">
                <a:solidFill>
                  <a:srgbClr val="FFFFFF"/>
                </a:solidFill>
                <a:latin typeface="Times New Roman"/>
                <a:cs typeface="Times New Roman"/>
              </a:rPr>
              <a:t>uzunluğa</a:t>
            </a:r>
            <a:r>
              <a:rPr sz="2000" b="1" spc="-15" dirty="0">
                <a:solidFill>
                  <a:srgbClr val="FFFFFF"/>
                </a:solidFill>
                <a:latin typeface="Times New Roman"/>
                <a:cs typeface="Times New Roman"/>
              </a:rPr>
              <a:t> </a:t>
            </a:r>
            <a:r>
              <a:rPr sz="2000" b="1" spc="-25" dirty="0">
                <a:solidFill>
                  <a:srgbClr val="FFFFFF"/>
                </a:solidFill>
                <a:latin typeface="Times New Roman"/>
                <a:cs typeface="Times New Roman"/>
              </a:rPr>
              <a:t>oranıdır.</a:t>
            </a:r>
            <a:endParaRPr sz="2000">
              <a:solidFill>
                <a:prstClr val="black"/>
              </a:solidFill>
              <a:latin typeface="Times New Roman"/>
              <a:cs typeface="Times New Roman"/>
            </a:endParaRPr>
          </a:p>
          <a:p>
            <a:endParaRPr sz="2200">
              <a:solidFill>
                <a:prstClr val="black"/>
              </a:solidFill>
              <a:latin typeface="Times New Roman"/>
              <a:cs typeface="Times New Roman"/>
            </a:endParaRPr>
          </a:p>
          <a:p>
            <a:pPr>
              <a:spcBef>
                <a:spcPts val="10"/>
              </a:spcBef>
            </a:pPr>
            <a:endParaRPr sz="2500">
              <a:solidFill>
                <a:prstClr val="black"/>
              </a:solidFill>
              <a:latin typeface="Times New Roman"/>
              <a:cs typeface="Times New Roman"/>
            </a:endParaRPr>
          </a:p>
          <a:p>
            <a:pPr marL="1957070">
              <a:lnSpc>
                <a:spcPts val="2325"/>
              </a:lnSpc>
              <a:spcBef>
                <a:spcPts val="5"/>
              </a:spcBef>
            </a:pPr>
            <a:r>
              <a:rPr sz="2000" b="1" dirty="0">
                <a:solidFill>
                  <a:srgbClr val="FFFFFF"/>
                </a:solidFill>
                <a:latin typeface="Times New Roman"/>
                <a:cs typeface="Times New Roman"/>
              </a:rPr>
              <a:t>Harita</a:t>
            </a:r>
            <a:r>
              <a:rPr sz="2000" b="1" spc="-65" dirty="0">
                <a:solidFill>
                  <a:srgbClr val="FFFFFF"/>
                </a:solidFill>
                <a:latin typeface="Times New Roman"/>
                <a:cs typeface="Times New Roman"/>
              </a:rPr>
              <a:t> </a:t>
            </a:r>
            <a:r>
              <a:rPr sz="2000" b="1" spc="-5" dirty="0">
                <a:solidFill>
                  <a:srgbClr val="FFFFFF"/>
                </a:solidFill>
                <a:latin typeface="Times New Roman"/>
                <a:cs typeface="Times New Roman"/>
              </a:rPr>
              <a:t>üzerindeki</a:t>
            </a:r>
            <a:r>
              <a:rPr sz="2000" b="1" spc="-25" dirty="0">
                <a:solidFill>
                  <a:srgbClr val="FFFFFF"/>
                </a:solidFill>
                <a:latin typeface="Times New Roman"/>
                <a:cs typeface="Times New Roman"/>
              </a:rPr>
              <a:t> </a:t>
            </a:r>
            <a:r>
              <a:rPr sz="2000" b="1" spc="-5" dirty="0">
                <a:solidFill>
                  <a:srgbClr val="FFFFFF"/>
                </a:solidFill>
                <a:latin typeface="Times New Roman"/>
                <a:cs typeface="Times New Roman"/>
              </a:rPr>
              <a:t>uzunluk</a:t>
            </a:r>
            <a:endParaRPr sz="2000">
              <a:solidFill>
                <a:prstClr val="black"/>
              </a:solidFill>
              <a:latin typeface="Times New Roman"/>
              <a:cs typeface="Times New Roman"/>
            </a:endParaRPr>
          </a:p>
          <a:p>
            <a:pPr marL="928369">
              <a:lnSpc>
                <a:spcPts val="2270"/>
              </a:lnSpc>
            </a:pPr>
            <a:r>
              <a:rPr sz="2000" b="1" dirty="0">
                <a:solidFill>
                  <a:srgbClr val="FFFFFF"/>
                </a:solidFill>
                <a:latin typeface="Times New Roman"/>
                <a:cs typeface="Times New Roman"/>
              </a:rPr>
              <a:t>Ölçek</a:t>
            </a:r>
            <a:r>
              <a:rPr sz="2000" b="1" spc="-65" dirty="0">
                <a:solidFill>
                  <a:srgbClr val="FFFFFF"/>
                </a:solidFill>
                <a:latin typeface="Times New Roman"/>
                <a:cs typeface="Times New Roman"/>
              </a:rPr>
              <a:t> </a:t>
            </a:r>
            <a:r>
              <a:rPr sz="2000" b="1" dirty="0">
                <a:solidFill>
                  <a:srgbClr val="FFFFFF"/>
                </a:solidFill>
                <a:latin typeface="Times New Roman"/>
                <a:cs typeface="Times New Roman"/>
              </a:rPr>
              <a:t>=</a:t>
            </a:r>
            <a:endParaRPr sz="2000">
              <a:solidFill>
                <a:prstClr val="black"/>
              </a:solidFill>
              <a:latin typeface="Times New Roman"/>
              <a:cs typeface="Times New Roman"/>
            </a:endParaRPr>
          </a:p>
          <a:p>
            <a:pPr marL="1957070">
              <a:lnSpc>
                <a:spcPts val="2345"/>
              </a:lnSpc>
            </a:pPr>
            <a:r>
              <a:rPr sz="2000" b="1" spc="-5" dirty="0">
                <a:solidFill>
                  <a:srgbClr val="FFFFFF"/>
                </a:solidFill>
                <a:latin typeface="Times New Roman"/>
                <a:cs typeface="Times New Roman"/>
              </a:rPr>
              <a:t>Arazi</a:t>
            </a:r>
            <a:r>
              <a:rPr sz="2000" b="1" spc="-20" dirty="0">
                <a:solidFill>
                  <a:srgbClr val="FFFFFF"/>
                </a:solidFill>
                <a:latin typeface="Times New Roman"/>
                <a:cs typeface="Times New Roman"/>
              </a:rPr>
              <a:t> </a:t>
            </a:r>
            <a:r>
              <a:rPr sz="2000" b="1" spc="-5" dirty="0">
                <a:solidFill>
                  <a:srgbClr val="FFFFFF"/>
                </a:solidFill>
                <a:latin typeface="Times New Roman"/>
                <a:cs typeface="Times New Roman"/>
              </a:rPr>
              <a:t>üzerindeki</a:t>
            </a:r>
            <a:r>
              <a:rPr sz="2000" b="1" spc="-30" dirty="0">
                <a:solidFill>
                  <a:srgbClr val="FFFFFF"/>
                </a:solidFill>
                <a:latin typeface="Times New Roman"/>
                <a:cs typeface="Times New Roman"/>
              </a:rPr>
              <a:t> </a:t>
            </a:r>
            <a:r>
              <a:rPr sz="2000" b="1" spc="-5" dirty="0">
                <a:solidFill>
                  <a:srgbClr val="FFFFFF"/>
                </a:solidFill>
                <a:latin typeface="Times New Roman"/>
                <a:cs typeface="Times New Roman"/>
              </a:rPr>
              <a:t>uzunluk</a:t>
            </a:r>
            <a:endParaRPr sz="2000">
              <a:solidFill>
                <a:prstClr val="black"/>
              </a:solidFill>
              <a:latin typeface="Times New Roman"/>
              <a:cs typeface="Times New Roman"/>
            </a:endParaRPr>
          </a:p>
        </p:txBody>
      </p:sp>
    </p:spTree>
    <p:extLst>
      <p:ext uri="{BB962C8B-B14F-4D97-AF65-F5344CB8AC3E}">
        <p14:creationId xmlns:p14="http://schemas.microsoft.com/office/powerpoint/2010/main" val="483966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Haritalarda Aranan Özellikler</a:t>
            </a:r>
          </a:p>
        </p:txBody>
      </p:sp>
      <p:sp>
        <p:nvSpPr>
          <p:cNvPr id="3" name="İçerik Yer Tutucusu 2"/>
          <p:cNvSpPr>
            <a:spLocks noGrp="1"/>
          </p:cNvSpPr>
          <p:nvPr>
            <p:ph idx="1"/>
          </p:nvPr>
        </p:nvSpPr>
        <p:spPr/>
        <p:txBody>
          <a:bodyPr/>
          <a:lstStyle/>
          <a:p>
            <a:r>
              <a:rPr lang="tr-TR" sz="2400" b="1" dirty="0" smtClean="0">
                <a:solidFill>
                  <a:srgbClr val="FF0000"/>
                </a:solidFill>
              </a:rPr>
              <a:t>Açıklık</a:t>
            </a:r>
            <a:r>
              <a:rPr lang="tr-TR" dirty="0" smtClean="0"/>
              <a:t>: Haritanın, açıklık belirten ayrıntıdaki önemli işaretleri, renkleri ve görselleri açıklamasıdır. Bu işaret, renk ve görsellerin ne anlama geldiği haritada açıklanmalıdır. Haritada kullanılan bu öğelerin gerçekteki karşılıklarına uygun seçilmiş olması gerekmektedir. Ayırt edici olması gereklidir. Ayrıntıların yoğunluğu, yazı büyüklükleri ve çizim ilkeleri doğru belirlenmelidir. Yine haritaların kolay anlaşılmasında nitel bilgilerin yansıtılmasında renk tonu ve şekiller önemlidir. Nicel bilgilerin kolay anlaşılmasında ise şekilsel boyut büyüklükleri, renk, değer ve dokular önemlidir. </a:t>
            </a:r>
          </a:p>
          <a:p>
            <a:r>
              <a:rPr lang="tr-TR" sz="2400" b="1" dirty="0" smtClean="0">
                <a:solidFill>
                  <a:srgbClr val="FF0000"/>
                </a:solidFill>
              </a:rPr>
              <a:t>Kolay Okunabilirlik</a:t>
            </a:r>
            <a:r>
              <a:rPr lang="tr-TR" dirty="0" smtClean="0"/>
              <a:t>: Haritalardaki özel işaretler kullanıcılar tarafından kolayca ayırt edilebilir boyutta ve düzeyde olmalı, harita özel işaretlerle boğulmamalıdır. Kolay okunabilirlik için tasarım ilkeleri her aşamada gözetilmelidir. </a:t>
            </a:r>
            <a:endParaRPr lang="tr-TR" dirty="0"/>
          </a:p>
        </p:txBody>
      </p:sp>
    </p:spTree>
    <p:extLst>
      <p:ext uri="{BB962C8B-B14F-4D97-AF65-F5344CB8AC3E}">
        <p14:creationId xmlns:p14="http://schemas.microsoft.com/office/powerpoint/2010/main" val="19751782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258568" y="330708"/>
            <a:ext cx="4142740" cy="472440"/>
          </a:xfrm>
          <a:custGeom>
            <a:avLst/>
            <a:gdLst/>
            <a:ahLst/>
            <a:cxnLst/>
            <a:rect l="l" t="t" r="r" b="b"/>
            <a:pathLst>
              <a:path w="4142740" h="472440">
                <a:moveTo>
                  <a:pt x="0" y="472440"/>
                </a:moveTo>
                <a:lnTo>
                  <a:pt x="4142231" y="472440"/>
                </a:lnTo>
                <a:lnTo>
                  <a:pt x="4142231" y="0"/>
                </a:lnTo>
                <a:lnTo>
                  <a:pt x="0" y="0"/>
                </a:lnTo>
                <a:lnTo>
                  <a:pt x="0" y="472440"/>
                </a:lnTo>
                <a:close/>
              </a:path>
            </a:pathLst>
          </a:custGeom>
          <a:ln w="76200">
            <a:solidFill>
              <a:srgbClr val="FFFFFF"/>
            </a:solidFill>
          </a:ln>
        </p:spPr>
        <p:txBody>
          <a:bodyPr wrap="square" lIns="0" tIns="0" rIns="0" bIns="0" rtlCol="0"/>
          <a:lstStyle/>
          <a:p>
            <a:endParaRPr>
              <a:solidFill>
                <a:prstClr val="black"/>
              </a:solidFill>
            </a:endParaRPr>
          </a:p>
        </p:txBody>
      </p:sp>
      <p:sp>
        <p:nvSpPr>
          <p:cNvPr id="3" name="object 3"/>
          <p:cNvSpPr txBox="1">
            <a:spLocks noGrp="1"/>
          </p:cNvSpPr>
          <p:nvPr>
            <p:ph type="title"/>
          </p:nvPr>
        </p:nvSpPr>
        <p:spPr>
          <a:xfrm>
            <a:off x="2337917" y="354331"/>
            <a:ext cx="3911600" cy="330835"/>
          </a:xfrm>
          <a:prstGeom prst="rect">
            <a:avLst/>
          </a:prstGeom>
        </p:spPr>
        <p:txBody>
          <a:bodyPr vert="horz" wrap="square" lIns="0" tIns="12700" rIns="0" bIns="0" rtlCol="0">
            <a:spAutoFit/>
          </a:bodyPr>
          <a:lstStyle/>
          <a:p>
            <a:pPr marL="12700">
              <a:spcBef>
                <a:spcPts val="100"/>
              </a:spcBef>
              <a:tabLst>
                <a:tab pos="354965" algn="l"/>
              </a:tabLst>
            </a:pPr>
            <a:r>
              <a:rPr dirty="0"/>
              <a:t>1.	Gerçek</a:t>
            </a:r>
            <a:r>
              <a:rPr spc="-45" dirty="0"/>
              <a:t> </a:t>
            </a:r>
            <a:r>
              <a:rPr spc="-5" dirty="0"/>
              <a:t>uzunluğun</a:t>
            </a:r>
            <a:r>
              <a:rPr spc="-40" dirty="0"/>
              <a:t> </a:t>
            </a:r>
            <a:r>
              <a:rPr spc="-5" dirty="0"/>
              <a:t>hesaplanması</a:t>
            </a:r>
          </a:p>
        </p:txBody>
      </p:sp>
      <p:pic>
        <p:nvPicPr>
          <p:cNvPr id="4" name="object 4"/>
          <p:cNvPicPr/>
          <p:nvPr/>
        </p:nvPicPr>
        <p:blipFill>
          <a:blip r:embed="rId2" cstate="print"/>
          <a:stretch>
            <a:fillRect/>
          </a:stretch>
        </p:blipFill>
        <p:spPr>
          <a:xfrm>
            <a:off x="6509004" y="0"/>
            <a:ext cx="4158995" cy="5949696"/>
          </a:xfrm>
          <a:prstGeom prst="rect">
            <a:avLst/>
          </a:prstGeom>
        </p:spPr>
      </p:pic>
      <p:sp>
        <p:nvSpPr>
          <p:cNvPr id="5" name="object 5"/>
          <p:cNvSpPr txBox="1"/>
          <p:nvPr/>
        </p:nvSpPr>
        <p:spPr>
          <a:xfrm>
            <a:off x="2142541" y="6117742"/>
            <a:ext cx="5678805" cy="331470"/>
          </a:xfrm>
          <a:prstGeom prst="rect">
            <a:avLst/>
          </a:prstGeom>
        </p:spPr>
        <p:txBody>
          <a:bodyPr vert="horz" wrap="square" lIns="0" tIns="13335" rIns="0" bIns="0" rtlCol="0">
            <a:spAutoFit/>
          </a:bodyPr>
          <a:lstStyle/>
          <a:p>
            <a:pPr marL="12700">
              <a:spcBef>
                <a:spcPts val="105"/>
              </a:spcBef>
            </a:pPr>
            <a:r>
              <a:rPr sz="2000" b="1" dirty="0">
                <a:solidFill>
                  <a:srgbClr val="FFFFFF"/>
                </a:solidFill>
                <a:latin typeface="Times New Roman"/>
                <a:cs typeface="Times New Roman"/>
              </a:rPr>
              <a:t>Gerçek</a:t>
            </a:r>
            <a:r>
              <a:rPr sz="2000" b="1" spc="-25" dirty="0">
                <a:solidFill>
                  <a:srgbClr val="FFFFFF"/>
                </a:solidFill>
                <a:latin typeface="Times New Roman"/>
                <a:cs typeface="Times New Roman"/>
              </a:rPr>
              <a:t> </a:t>
            </a:r>
            <a:r>
              <a:rPr sz="2000" b="1" spc="-5" dirty="0">
                <a:solidFill>
                  <a:srgbClr val="FFFFFF"/>
                </a:solidFill>
                <a:latin typeface="Times New Roman"/>
                <a:cs typeface="Times New Roman"/>
              </a:rPr>
              <a:t>uzunluk</a:t>
            </a:r>
            <a:r>
              <a:rPr sz="2000" b="1" spc="-15" dirty="0">
                <a:solidFill>
                  <a:srgbClr val="FFFFFF"/>
                </a:solidFill>
                <a:latin typeface="Times New Roman"/>
                <a:cs typeface="Times New Roman"/>
              </a:rPr>
              <a:t> </a:t>
            </a:r>
            <a:r>
              <a:rPr sz="2000" b="1" dirty="0">
                <a:solidFill>
                  <a:srgbClr val="FFFFFF"/>
                </a:solidFill>
                <a:latin typeface="Times New Roman"/>
                <a:cs typeface="Times New Roman"/>
              </a:rPr>
              <a:t>= Harita</a:t>
            </a:r>
            <a:r>
              <a:rPr sz="2000" b="1" spc="-40" dirty="0">
                <a:solidFill>
                  <a:srgbClr val="FFFFFF"/>
                </a:solidFill>
                <a:latin typeface="Times New Roman"/>
                <a:cs typeface="Times New Roman"/>
              </a:rPr>
              <a:t> </a:t>
            </a:r>
            <a:r>
              <a:rPr sz="2000" b="1" spc="-5" dirty="0">
                <a:solidFill>
                  <a:srgbClr val="FFFFFF"/>
                </a:solidFill>
                <a:latin typeface="Times New Roman"/>
                <a:cs typeface="Times New Roman"/>
              </a:rPr>
              <a:t>uzunluğu</a:t>
            </a:r>
            <a:r>
              <a:rPr sz="2000" b="1" spc="-10" dirty="0">
                <a:solidFill>
                  <a:srgbClr val="FFFFFF"/>
                </a:solidFill>
                <a:latin typeface="Times New Roman"/>
                <a:cs typeface="Times New Roman"/>
              </a:rPr>
              <a:t> </a:t>
            </a:r>
            <a:r>
              <a:rPr sz="2000" b="1" dirty="0">
                <a:solidFill>
                  <a:srgbClr val="FFFFFF"/>
                </a:solidFill>
                <a:latin typeface="Times New Roman"/>
                <a:cs typeface="Times New Roman"/>
              </a:rPr>
              <a:t>X</a:t>
            </a:r>
            <a:r>
              <a:rPr sz="2000" b="1" spc="-10" dirty="0">
                <a:solidFill>
                  <a:srgbClr val="FFFFFF"/>
                </a:solidFill>
                <a:latin typeface="Times New Roman"/>
                <a:cs typeface="Times New Roman"/>
              </a:rPr>
              <a:t> </a:t>
            </a:r>
            <a:r>
              <a:rPr sz="2000" b="1" dirty="0">
                <a:solidFill>
                  <a:srgbClr val="FFFFFF"/>
                </a:solidFill>
                <a:latin typeface="Times New Roman"/>
                <a:cs typeface="Times New Roman"/>
              </a:rPr>
              <a:t>Ölçek</a:t>
            </a:r>
            <a:r>
              <a:rPr sz="2000" b="1" spc="-25" dirty="0">
                <a:solidFill>
                  <a:srgbClr val="FFFFFF"/>
                </a:solidFill>
                <a:latin typeface="Times New Roman"/>
                <a:cs typeface="Times New Roman"/>
              </a:rPr>
              <a:t> </a:t>
            </a:r>
            <a:r>
              <a:rPr sz="2000" b="1" spc="-5" dirty="0">
                <a:solidFill>
                  <a:srgbClr val="FFFFFF"/>
                </a:solidFill>
                <a:latin typeface="Times New Roman"/>
                <a:cs typeface="Times New Roman"/>
              </a:rPr>
              <a:t>paydası</a:t>
            </a:r>
            <a:endParaRPr sz="2000">
              <a:solidFill>
                <a:prstClr val="black"/>
              </a:solidFill>
              <a:latin typeface="Times New Roman"/>
              <a:cs typeface="Times New Roman"/>
            </a:endParaRPr>
          </a:p>
        </p:txBody>
      </p:sp>
    </p:spTree>
    <p:extLst>
      <p:ext uri="{BB962C8B-B14F-4D97-AF65-F5344CB8AC3E}">
        <p14:creationId xmlns:p14="http://schemas.microsoft.com/office/powerpoint/2010/main" val="21544558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26743" y="573406"/>
            <a:ext cx="7361555" cy="635635"/>
          </a:xfrm>
          <a:prstGeom prst="rect">
            <a:avLst/>
          </a:prstGeom>
        </p:spPr>
        <p:txBody>
          <a:bodyPr vert="horz" wrap="square" lIns="0" tIns="13335" rIns="0" bIns="0" rtlCol="0">
            <a:spAutoFit/>
          </a:bodyPr>
          <a:lstStyle/>
          <a:p>
            <a:pPr marL="12700" marR="5080">
              <a:spcBef>
                <a:spcPts val="105"/>
              </a:spcBef>
            </a:pPr>
            <a:r>
              <a:rPr dirty="0"/>
              <a:t>Örnek:</a:t>
            </a:r>
            <a:r>
              <a:rPr spc="-25" dirty="0"/>
              <a:t> </a:t>
            </a:r>
            <a:r>
              <a:rPr dirty="0"/>
              <a:t>1/25.000</a:t>
            </a:r>
            <a:r>
              <a:rPr spc="-35" dirty="0"/>
              <a:t> </a:t>
            </a:r>
            <a:r>
              <a:rPr dirty="0"/>
              <a:t>ölçekli</a:t>
            </a:r>
            <a:r>
              <a:rPr spc="-30" dirty="0"/>
              <a:t> </a:t>
            </a:r>
            <a:r>
              <a:rPr spc="-5" dirty="0"/>
              <a:t>bir</a:t>
            </a:r>
            <a:r>
              <a:rPr spc="-40" dirty="0"/>
              <a:t> </a:t>
            </a:r>
            <a:r>
              <a:rPr dirty="0"/>
              <a:t>haritada,</a:t>
            </a:r>
            <a:r>
              <a:rPr spc="-30" dirty="0"/>
              <a:t> </a:t>
            </a:r>
            <a:r>
              <a:rPr dirty="0"/>
              <a:t>7,75</a:t>
            </a:r>
            <a:r>
              <a:rPr spc="-20" dirty="0"/>
              <a:t> </a:t>
            </a:r>
            <a:r>
              <a:rPr dirty="0"/>
              <a:t>cm</a:t>
            </a:r>
            <a:r>
              <a:rPr spc="-10" dirty="0"/>
              <a:t> </a:t>
            </a:r>
            <a:r>
              <a:rPr spc="-5" dirty="0"/>
              <a:t>ile</a:t>
            </a:r>
            <a:r>
              <a:rPr dirty="0"/>
              <a:t> </a:t>
            </a:r>
            <a:r>
              <a:rPr spc="-5" dirty="0"/>
              <a:t>gösterilen</a:t>
            </a:r>
            <a:r>
              <a:rPr spc="-30" dirty="0"/>
              <a:t> </a:t>
            </a:r>
            <a:r>
              <a:rPr spc="-5" dirty="0"/>
              <a:t>bir</a:t>
            </a:r>
            <a:r>
              <a:rPr spc="-45" dirty="0"/>
              <a:t> </a:t>
            </a:r>
            <a:r>
              <a:rPr spc="-10" dirty="0"/>
              <a:t>buzul </a:t>
            </a:r>
            <a:r>
              <a:rPr spc="-484" dirty="0"/>
              <a:t> </a:t>
            </a:r>
            <a:r>
              <a:rPr spc="-5" dirty="0"/>
              <a:t>vadisinin</a:t>
            </a:r>
            <a:r>
              <a:rPr spc="-40" dirty="0"/>
              <a:t> </a:t>
            </a:r>
            <a:r>
              <a:rPr spc="-5" dirty="0"/>
              <a:t>uzunluğu</a:t>
            </a:r>
            <a:r>
              <a:rPr spc="-20" dirty="0"/>
              <a:t> </a:t>
            </a:r>
            <a:r>
              <a:rPr spc="-5" dirty="0"/>
              <a:t>ne</a:t>
            </a:r>
            <a:r>
              <a:rPr spc="-10" dirty="0"/>
              <a:t> </a:t>
            </a:r>
            <a:r>
              <a:rPr spc="-20" dirty="0"/>
              <a:t>kadardır.</a:t>
            </a:r>
          </a:p>
        </p:txBody>
      </p:sp>
      <p:pic>
        <p:nvPicPr>
          <p:cNvPr id="3" name="object 3"/>
          <p:cNvPicPr/>
          <p:nvPr/>
        </p:nvPicPr>
        <p:blipFill>
          <a:blip r:embed="rId2" cstate="print"/>
          <a:stretch>
            <a:fillRect/>
          </a:stretch>
        </p:blipFill>
        <p:spPr>
          <a:xfrm>
            <a:off x="6384035" y="1629154"/>
            <a:ext cx="4104132" cy="5105400"/>
          </a:xfrm>
          <a:prstGeom prst="rect">
            <a:avLst/>
          </a:prstGeom>
        </p:spPr>
      </p:pic>
      <p:sp>
        <p:nvSpPr>
          <p:cNvPr id="4" name="object 4"/>
          <p:cNvSpPr txBox="1"/>
          <p:nvPr/>
        </p:nvSpPr>
        <p:spPr>
          <a:xfrm>
            <a:off x="2071218" y="1724661"/>
            <a:ext cx="3495675" cy="940435"/>
          </a:xfrm>
          <a:prstGeom prst="rect">
            <a:avLst/>
          </a:prstGeom>
        </p:spPr>
        <p:txBody>
          <a:bodyPr vert="horz" wrap="square" lIns="0" tIns="13335" rIns="0" bIns="0" rtlCol="0">
            <a:spAutoFit/>
          </a:bodyPr>
          <a:lstStyle/>
          <a:p>
            <a:pPr marL="12700">
              <a:spcBef>
                <a:spcPts val="105"/>
              </a:spcBef>
            </a:pPr>
            <a:r>
              <a:rPr sz="2000" b="1" dirty="0">
                <a:solidFill>
                  <a:srgbClr val="FFFFFF"/>
                </a:solidFill>
                <a:latin typeface="Times New Roman"/>
                <a:cs typeface="Times New Roman"/>
              </a:rPr>
              <a:t>Gerçek</a:t>
            </a:r>
            <a:r>
              <a:rPr sz="2000" b="1" spc="-30" dirty="0">
                <a:solidFill>
                  <a:srgbClr val="FFFFFF"/>
                </a:solidFill>
                <a:latin typeface="Times New Roman"/>
                <a:cs typeface="Times New Roman"/>
              </a:rPr>
              <a:t> </a:t>
            </a:r>
            <a:r>
              <a:rPr sz="2000" b="1" spc="-5" dirty="0">
                <a:solidFill>
                  <a:srgbClr val="FFFFFF"/>
                </a:solidFill>
                <a:latin typeface="Times New Roman"/>
                <a:cs typeface="Times New Roman"/>
              </a:rPr>
              <a:t>uzunluk</a:t>
            </a:r>
            <a:r>
              <a:rPr sz="2000" b="1" spc="-20" dirty="0">
                <a:solidFill>
                  <a:srgbClr val="FFFFFF"/>
                </a:solidFill>
                <a:latin typeface="Times New Roman"/>
                <a:cs typeface="Times New Roman"/>
              </a:rPr>
              <a:t> </a:t>
            </a:r>
            <a:r>
              <a:rPr sz="2000" b="1" dirty="0">
                <a:solidFill>
                  <a:srgbClr val="FFFFFF"/>
                </a:solidFill>
                <a:latin typeface="Times New Roman"/>
                <a:cs typeface="Times New Roman"/>
              </a:rPr>
              <a:t>=</a:t>
            </a:r>
            <a:r>
              <a:rPr sz="2000" b="1" spc="-10" dirty="0">
                <a:solidFill>
                  <a:srgbClr val="FFFFFF"/>
                </a:solidFill>
                <a:latin typeface="Times New Roman"/>
                <a:cs typeface="Times New Roman"/>
              </a:rPr>
              <a:t> </a:t>
            </a:r>
            <a:r>
              <a:rPr sz="2000" b="1" dirty="0">
                <a:solidFill>
                  <a:srgbClr val="FFFFFF"/>
                </a:solidFill>
                <a:latin typeface="Times New Roman"/>
                <a:cs typeface="Times New Roman"/>
              </a:rPr>
              <a:t>7,75</a:t>
            </a:r>
            <a:r>
              <a:rPr sz="2000" b="1" spc="-35" dirty="0">
                <a:solidFill>
                  <a:srgbClr val="FFFFFF"/>
                </a:solidFill>
                <a:latin typeface="Times New Roman"/>
                <a:cs typeface="Times New Roman"/>
              </a:rPr>
              <a:t> </a:t>
            </a:r>
            <a:r>
              <a:rPr sz="2000" b="1" dirty="0">
                <a:solidFill>
                  <a:srgbClr val="FFFFFF"/>
                </a:solidFill>
                <a:latin typeface="Times New Roman"/>
                <a:cs typeface="Times New Roman"/>
              </a:rPr>
              <a:t>X</a:t>
            </a:r>
            <a:r>
              <a:rPr sz="2000" b="1" spc="-5" dirty="0">
                <a:solidFill>
                  <a:srgbClr val="FFFFFF"/>
                </a:solidFill>
                <a:latin typeface="Times New Roman"/>
                <a:cs typeface="Times New Roman"/>
              </a:rPr>
              <a:t> </a:t>
            </a:r>
            <a:r>
              <a:rPr sz="2000" b="1" dirty="0">
                <a:solidFill>
                  <a:srgbClr val="FFFFFF"/>
                </a:solidFill>
                <a:latin typeface="Times New Roman"/>
                <a:cs typeface="Times New Roman"/>
              </a:rPr>
              <a:t>25.000</a:t>
            </a:r>
            <a:endParaRPr sz="2000">
              <a:solidFill>
                <a:prstClr val="black"/>
              </a:solidFill>
              <a:latin typeface="Times New Roman"/>
              <a:cs typeface="Times New Roman"/>
            </a:endParaRPr>
          </a:p>
          <a:p>
            <a:pPr marL="1841500"/>
            <a:r>
              <a:rPr sz="2000" b="1" dirty="0">
                <a:solidFill>
                  <a:srgbClr val="FFFFFF"/>
                </a:solidFill>
                <a:latin typeface="Times New Roman"/>
                <a:cs typeface="Times New Roman"/>
              </a:rPr>
              <a:t>=</a:t>
            </a:r>
            <a:r>
              <a:rPr sz="2000" b="1" spc="-45" dirty="0">
                <a:solidFill>
                  <a:srgbClr val="FFFFFF"/>
                </a:solidFill>
                <a:latin typeface="Times New Roman"/>
                <a:cs typeface="Times New Roman"/>
              </a:rPr>
              <a:t> </a:t>
            </a:r>
            <a:r>
              <a:rPr sz="2000" b="1" spc="5" dirty="0">
                <a:solidFill>
                  <a:srgbClr val="FFFFFF"/>
                </a:solidFill>
                <a:latin typeface="Times New Roman"/>
                <a:cs typeface="Times New Roman"/>
              </a:rPr>
              <a:t>193.750</a:t>
            </a:r>
            <a:r>
              <a:rPr sz="2000" b="1" spc="-65" dirty="0">
                <a:solidFill>
                  <a:srgbClr val="FFFFFF"/>
                </a:solidFill>
                <a:latin typeface="Times New Roman"/>
                <a:cs typeface="Times New Roman"/>
              </a:rPr>
              <a:t> </a:t>
            </a:r>
            <a:r>
              <a:rPr sz="2000" b="1" dirty="0">
                <a:solidFill>
                  <a:srgbClr val="FFFFFF"/>
                </a:solidFill>
                <a:latin typeface="Times New Roman"/>
                <a:cs typeface="Times New Roman"/>
              </a:rPr>
              <a:t>cm</a:t>
            </a:r>
            <a:endParaRPr sz="2000">
              <a:solidFill>
                <a:prstClr val="black"/>
              </a:solidFill>
              <a:latin typeface="Times New Roman"/>
              <a:cs typeface="Times New Roman"/>
            </a:endParaRPr>
          </a:p>
          <a:p>
            <a:pPr marL="1841500"/>
            <a:r>
              <a:rPr sz="2000" b="1" dirty="0">
                <a:solidFill>
                  <a:srgbClr val="FFFFFF"/>
                </a:solidFill>
                <a:latin typeface="Times New Roman"/>
                <a:cs typeface="Times New Roman"/>
              </a:rPr>
              <a:t>=</a:t>
            </a:r>
            <a:r>
              <a:rPr sz="2000" b="1" spc="-35" dirty="0">
                <a:solidFill>
                  <a:srgbClr val="FFFFFF"/>
                </a:solidFill>
                <a:latin typeface="Times New Roman"/>
                <a:cs typeface="Times New Roman"/>
              </a:rPr>
              <a:t> </a:t>
            </a:r>
            <a:r>
              <a:rPr sz="2000" b="1" dirty="0">
                <a:solidFill>
                  <a:srgbClr val="FFFFFF"/>
                </a:solidFill>
                <a:latin typeface="Times New Roman"/>
                <a:cs typeface="Times New Roman"/>
              </a:rPr>
              <a:t>1,9375</a:t>
            </a:r>
            <a:r>
              <a:rPr sz="2000" b="1" spc="-55" dirty="0">
                <a:solidFill>
                  <a:srgbClr val="FFFFFF"/>
                </a:solidFill>
                <a:latin typeface="Times New Roman"/>
                <a:cs typeface="Times New Roman"/>
              </a:rPr>
              <a:t> </a:t>
            </a:r>
            <a:r>
              <a:rPr sz="2000" b="1" dirty="0">
                <a:solidFill>
                  <a:srgbClr val="FFFFFF"/>
                </a:solidFill>
                <a:latin typeface="Times New Roman"/>
                <a:cs typeface="Times New Roman"/>
              </a:rPr>
              <a:t>km</a:t>
            </a:r>
            <a:endParaRPr sz="2000">
              <a:solidFill>
                <a:prstClr val="black"/>
              </a:solidFill>
              <a:latin typeface="Times New Roman"/>
              <a:cs typeface="Times New Roman"/>
            </a:endParaRPr>
          </a:p>
        </p:txBody>
      </p:sp>
    </p:spTree>
    <p:extLst>
      <p:ext uri="{BB962C8B-B14F-4D97-AF65-F5344CB8AC3E}">
        <p14:creationId xmlns:p14="http://schemas.microsoft.com/office/powerpoint/2010/main" val="25333072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258569" y="330708"/>
            <a:ext cx="4354195" cy="472440"/>
          </a:xfrm>
          <a:custGeom>
            <a:avLst/>
            <a:gdLst/>
            <a:ahLst/>
            <a:cxnLst/>
            <a:rect l="l" t="t" r="r" b="b"/>
            <a:pathLst>
              <a:path w="4354195" h="472440">
                <a:moveTo>
                  <a:pt x="0" y="472440"/>
                </a:moveTo>
                <a:lnTo>
                  <a:pt x="4354067" y="472440"/>
                </a:lnTo>
                <a:lnTo>
                  <a:pt x="4354067" y="0"/>
                </a:lnTo>
                <a:lnTo>
                  <a:pt x="0" y="0"/>
                </a:lnTo>
                <a:lnTo>
                  <a:pt x="0" y="472440"/>
                </a:lnTo>
                <a:close/>
              </a:path>
            </a:pathLst>
          </a:custGeom>
          <a:ln w="76200">
            <a:solidFill>
              <a:srgbClr val="FFFFFF"/>
            </a:solidFill>
          </a:ln>
        </p:spPr>
        <p:txBody>
          <a:bodyPr wrap="square" lIns="0" tIns="0" rIns="0" bIns="0" rtlCol="0"/>
          <a:lstStyle/>
          <a:p>
            <a:endParaRPr>
              <a:solidFill>
                <a:prstClr val="black"/>
              </a:solidFill>
            </a:endParaRPr>
          </a:p>
        </p:txBody>
      </p:sp>
      <p:sp>
        <p:nvSpPr>
          <p:cNvPr id="3" name="object 3"/>
          <p:cNvSpPr txBox="1">
            <a:spLocks noGrp="1"/>
          </p:cNvSpPr>
          <p:nvPr>
            <p:ph type="title"/>
          </p:nvPr>
        </p:nvSpPr>
        <p:spPr>
          <a:xfrm>
            <a:off x="2337917" y="354331"/>
            <a:ext cx="4123054" cy="330835"/>
          </a:xfrm>
          <a:prstGeom prst="rect">
            <a:avLst/>
          </a:prstGeom>
        </p:spPr>
        <p:txBody>
          <a:bodyPr vert="horz" wrap="square" lIns="0" tIns="12700" rIns="0" bIns="0" rtlCol="0">
            <a:spAutoFit/>
          </a:bodyPr>
          <a:lstStyle/>
          <a:p>
            <a:pPr marL="12700">
              <a:spcBef>
                <a:spcPts val="100"/>
              </a:spcBef>
              <a:tabLst>
                <a:tab pos="354965" algn="l"/>
              </a:tabLst>
            </a:pPr>
            <a:r>
              <a:rPr dirty="0"/>
              <a:t>2.	Harita</a:t>
            </a:r>
            <a:r>
              <a:rPr spc="-60" dirty="0"/>
              <a:t> </a:t>
            </a:r>
            <a:r>
              <a:rPr spc="-5" dirty="0"/>
              <a:t>uzunluğunun</a:t>
            </a:r>
            <a:r>
              <a:rPr spc="-35" dirty="0"/>
              <a:t> </a:t>
            </a:r>
            <a:r>
              <a:rPr spc="-5" dirty="0"/>
              <a:t>hesaplanması</a:t>
            </a:r>
          </a:p>
        </p:txBody>
      </p:sp>
      <p:sp>
        <p:nvSpPr>
          <p:cNvPr id="4" name="object 4"/>
          <p:cNvSpPr txBox="1"/>
          <p:nvPr/>
        </p:nvSpPr>
        <p:spPr>
          <a:xfrm>
            <a:off x="2142541" y="6117742"/>
            <a:ext cx="5565775" cy="331470"/>
          </a:xfrm>
          <a:prstGeom prst="rect">
            <a:avLst/>
          </a:prstGeom>
        </p:spPr>
        <p:txBody>
          <a:bodyPr vert="horz" wrap="square" lIns="0" tIns="13335" rIns="0" bIns="0" rtlCol="0">
            <a:spAutoFit/>
          </a:bodyPr>
          <a:lstStyle/>
          <a:p>
            <a:pPr marL="12700">
              <a:spcBef>
                <a:spcPts val="105"/>
              </a:spcBef>
            </a:pPr>
            <a:r>
              <a:rPr sz="2000" b="1" dirty="0">
                <a:solidFill>
                  <a:srgbClr val="FFFFFF"/>
                </a:solidFill>
                <a:latin typeface="Times New Roman"/>
                <a:cs typeface="Times New Roman"/>
              </a:rPr>
              <a:t>Harita</a:t>
            </a:r>
            <a:r>
              <a:rPr sz="2000" b="1" spc="-40" dirty="0">
                <a:solidFill>
                  <a:srgbClr val="FFFFFF"/>
                </a:solidFill>
                <a:latin typeface="Times New Roman"/>
                <a:cs typeface="Times New Roman"/>
              </a:rPr>
              <a:t> </a:t>
            </a:r>
            <a:r>
              <a:rPr sz="2000" b="1" spc="-5" dirty="0">
                <a:solidFill>
                  <a:srgbClr val="FFFFFF"/>
                </a:solidFill>
                <a:latin typeface="Times New Roman"/>
                <a:cs typeface="Times New Roman"/>
              </a:rPr>
              <a:t>uzunluğu</a:t>
            </a:r>
            <a:r>
              <a:rPr sz="2000" b="1" spc="-10" dirty="0">
                <a:solidFill>
                  <a:srgbClr val="FFFFFF"/>
                </a:solidFill>
                <a:latin typeface="Times New Roman"/>
                <a:cs typeface="Times New Roman"/>
              </a:rPr>
              <a:t> </a:t>
            </a:r>
            <a:r>
              <a:rPr sz="2000" b="1" dirty="0">
                <a:solidFill>
                  <a:srgbClr val="FFFFFF"/>
                </a:solidFill>
                <a:latin typeface="Times New Roman"/>
                <a:cs typeface="Times New Roman"/>
              </a:rPr>
              <a:t>=</a:t>
            </a:r>
            <a:r>
              <a:rPr sz="2000" b="1" spc="-15" dirty="0">
                <a:solidFill>
                  <a:srgbClr val="FFFFFF"/>
                </a:solidFill>
                <a:latin typeface="Times New Roman"/>
                <a:cs typeface="Times New Roman"/>
              </a:rPr>
              <a:t> </a:t>
            </a:r>
            <a:r>
              <a:rPr sz="2000" b="1" dirty="0">
                <a:solidFill>
                  <a:srgbClr val="FFFFFF"/>
                </a:solidFill>
                <a:latin typeface="Times New Roman"/>
                <a:cs typeface="Times New Roman"/>
              </a:rPr>
              <a:t>Gerçek</a:t>
            </a:r>
            <a:r>
              <a:rPr sz="2000" b="1" spc="-15" dirty="0">
                <a:solidFill>
                  <a:srgbClr val="FFFFFF"/>
                </a:solidFill>
                <a:latin typeface="Times New Roman"/>
                <a:cs typeface="Times New Roman"/>
              </a:rPr>
              <a:t> </a:t>
            </a:r>
            <a:r>
              <a:rPr sz="2000" b="1" spc="-5" dirty="0">
                <a:solidFill>
                  <a:srgbClr val="FFFFFF"/>
                </a:solidFill>
                <a:latin typeface="Times New Roman"/>
                <a:cs typeface="Times New Roman"/>
              </a:rPr>
              <a:t>uzunluk</a:t>
            </a:r>
            <a:r>
              <a:rPr sz="2000" b="1" spc="-10" dirty="0">
                <a:solidFill>
                  <a:srgbClr val="FFFFFF"/>
                </a:solidFill>
                <a:latin typeface="Times New Roman"/>
                <a:cs typeface="Times New Roman"/>
              </a:rPr>
              <a:t> </a:t>
            </a:r>
            <a:r>
              <a:rPr sz="2000" b="1" dirty="0">
                <a:solidFill>
                  <a:srgbClr val="FFFFFF"/>
                </a:solidFill>
                <a:latin typeface="Times New Roman"/>
                <a:cs typeface="Times New Roman"/>
              </a:rPr>
              <a:t>/</a:t>
            </a:r>
            <a:r>
              <a:rPr sz="2000" b="1" spc="-15" dirty="0">
                <a:solidFill>
                  <a:srgbClr val="FFFFFF"/>
                </a:solidFill>
                <a:latin typeface="Times New Roman"/>
                <a:cs typeface="Times New Roman"/>
              </a:rPr>
              <a:t> </a:t>
            </a:r>
            <a:r>
              <a:rPr sz="2000" b="1" dirty="0">
                <a:solidFill>
                  <a:srgbClr val="FFFFFF"/>
                </a:solidFill>
                <a:latin typeface="Times New Roman"/>
                <a:cs typeface="Times New Roman"/>
              </a:rPr>
              <a:t>Ölçek</a:t>
            </a:r>
            <a:r>
              <a:rPr sz="2000" b="1" spc="-25" dirty="0">
                <a:solidFill>
                  <a:srgbClr val="FFFFFF"/>
                </a:solidFill>
                <a:latin typeface="Times New Roman"/>
                <a:cs typeface="Times New Roman"/>
              </a:rPr>
              <a:t> </a:t>
            </a:r>
            <a:r>
              <a:rPr sz="2000" b="1" spc="-5" dirty="0">
                <a:solidFill>
                  <a:srgbClr val="FFFFFF"/>
                </a:solidFill>
                <a:latin typeface="Times New Roman"/>
                <a:cs typeface="Times New Roman"/>
              </a:rPr>
              <a:t>paydası</a:t>
            </a:r>
            <a:endParaRPr sz="2000">
              <a:solidFill>
                <a:prstClr val="black"/>
              </a:solidFill>
              <a:latin typeface="Times New Roman"/>
              <a:cs typeface="Times New Roman"/>
            </a:endParaRPr>
          </a:p>
        </p:txBody>
      </p:sp>
      <p:pic>
        <p:nvPicPr>
          <p:cNvPr id="5" name="object 5"/>
          <p:cNvPicPr/>
          <p:nvPr/>
        </p:nvPicPr>
        <p:blipFill>
          <a:blip r:embed="rId2" cstate="print"/>
          <a:stretch>
            <a:fillRect/>
          </a:stretch>
        </p:blipFill>
        <p:spPr>
          <a:xfrm>
            <a:off x="2566416" y="981455"/>
            <a:ext cx="6934200" cy="5047488"/>
          </a:xfrm>
          <a:prstGeom prst="rect">
            <a:avLst/>
          </a:prstGeom>
        </p:spPr>
      </p:pic>
    </p:spTree>
    <p:extLst>
      <p:ext uri="{BB962C8B-B14F-4D97-AF65-F5344CB8AC3E}">
        <p14:creationId xmlns:p14="http://schemas.microsoft.com/office/powerpoint/2010/main" val="5223827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27125" y="573406"/>
            <a:ext cx="11185753" cy="629018"/>
          </a:xfrm>
          <a:prstGeom prst="rect">
            <a:avLst/>
          </a:prstGeom>
        </p:spPr>
        <p:txBody>
          <a:bodyPr vert="horz" wrap="square" lIns="0" tIns="13335" rIns="0" bIns="0" rtlCol="0">
            <a:spAutoFit/>
          </a:bodyPr>
          <a:lstStyle/>
          <a:p>
            <a:pPr marL="38100" marR="5080">
              <a:spcBef>
                <a:spcPts val="105"/>
              </a:spcBef>
            </a:pPr>
            <a:r>
              <a:rPr dirty="0"/>
              <a:t>Örnek:</a:t>
            </a:r>
            <a:r>
              <a:rPr spc="-30" dirty="0"/>
              <a:t> </a:t>
            </a:r>
            <a:r>
              <a:rPr dirty="0"/>
              <a:t>Gerçek</a:t>
            </a:r>
            <a:r>
              <a:rPr spc="-10" dirty="0"/>
              <a:t> </a:t>
            </a:r>
            <a:r>
              <a:rPr spc="-5" dirty="0"/>
              <a:t>uzunluğu</a:t>
            </a:r>
            <a:r>
              <a:rPr spc="-20" dirty="0"/>
              <a:t> </a:t>
            </a:r>
            <a:r>
              <a:rPr spc="5" dirty="0"/>
              <a:t>125</a:t>
            </a:r>
            <a:r>
              <a:rPr spc="-15" dirty="0"/>
              <a:t> </a:t>
            </a:r>
            <a:r>
              <a:rPr dirty="0"/>
              <a:t>km</a:t>
            </a:r>
            <a:r>
              <a:rPr spc="-10" dirty="0"/>
              <a:t> </a:t>
            </a:r>
            <a:r>
              <a:rPr dirty="0"/>
              <a:t>olan</a:t>
            </a:r>
            <a:r>
              <a:rPr spc="-20" dirty="0"/>
              <a:t> </a:t>
            </a:r>
            <a:r>
              <a:rPr spc="-5" dirty="0"/>
              <a:t>bir</a:t>
            </a:r>
            <a:r>
              <a:rPr spc="-50" dirty="0"/>
              <a:t> </a:t>
            </a:r>
            <a:r>
              <a:rPr dirty="0"/>
              <a:t>akarsuyun</a:t>
            </a:r>
            <a:r>
              <a:rPr spc="-40" dirty="0"/>
              <a:t> </a:t>
            </a:r>
            <a:r>
              <a:rPr dirty="0"/>
              <a:t>1/800.000</a:t>
            </a:r>
            <a:r>
              <a:rPr spc="-40" dirty="0"/>
              <a:t> </a:t>
            </a:r>
            <a:r>
              <a:rPr dirty="0"/>
              <a:t>ölçekli</a:t>
            </a:r>
            <a:r>
              <a:rPr spc="-30" dirty="0"/>
              <a:t> </a:t>
            </a:r>
            <a:r>
              <a:rPr spc="-5" dirty="0"/>
              <a:t>bir </a:t>
            </a:r>
            <a:r>
              <a:rPr spc="-484" dirty="0"/>
              <a:t> </a:t>
            </a:r>
            <a:r>
              <a:rPr spc="-5" dirty="0"/>
              <a:t>haritadaki</a:t>
            </a:r>
            <a:r>
              <a:rPr spc="-45" dirty="0"/>
              <a:t> </a:t>
            </a:r>
            <a:r>
              <a:rPr spc="-5" dirty="0"/>
              <a:t>uzunluğu</a:t>
            </a:r>
            <a:r>
              <a:rPr spc="-20" dirty="0"/>
              <a:t> </a:t>
            </a:r>
            <a:r>
              <a:rPr spc="-5" dirty="0"/>
              <a:t>ne</a:t>
            </a:r>
            <a:r>
              <a:rPr spc="-10" dirty="0"/>
              <a:t> </a:t>
            </a:r>
            <a:r>
              <a:rPr spc="-20" dirty="0"/>
              <a:t>kadardır.</a:t>
            </a:r>
          </a:p>
        </p:txBody>
      </p:sp>
      <p:sp>
        <p:nvSpPr>
          <p:cNvPr id="3" name="object 3"/>
          <p:cNvSpPr txBox="1"/>
          <p:nvPr/>
        </p:nvSpPr>
        <p:spPr>
          <a:xfrm>
            <a:off x="2071217" y="1724661"/>
            <a:ext cx="4262120" cy="635635"/>
          </a:xfrm>
          <a:prstGeom prst="rect">
            <a:avLst/>
          </a:prstGeom>
        </p:spPr>
        <p:txBody>
          <a:bodyPr vert="horz" wrap="square" lIns="0" tIns="13335" rIns="0" bIns="0" rtlCol="0">
            <a:spAutoFit/>
          </a:bodyPr>
          <a:lstStyle/>
          <a:p>
            <a:pPr marL="12700">
              <a:spcBef>
                <a:spcPts val="105"/>
              </a:spcBef>
            </a:pPr>
            <a:r>
              <a:rPr sz="2000" b="1" dirty="0">
                <a:solidFill>
                  <a:srgbClr val="FFFFFF"/>
                </a:solidFill>
                <a:latin typeface="Times New Roman"/>
                <a:cs typeface="Times New Roman"/>
              </a:rPr>
              <a:t>Harita</a:t>
            </a:r>
            <a:r>
              <a:rPr sz="2000" b="1" spc="-50" dirty="0">
                <a:solidFill>
                  <a:srgbClr val="FFFFFF"/>
                </a:solidFill>
                <a:latin typeface="Times New Roman"/>
                <a:cs typeface="Times New Roman"/>
              </a:rPr>
              <a:t> </a:t>
            </a:r>
            <a:r>
              <a:rPr sz="2000" b="1" spc="-5" dirty="0">
                <a:solidFill>
                  <a:srgbClr val="FFFFFF"/>
                </a:solidFill>
                <a:latin typeface="Times New Roman"/>
                <a:cs typeface="Times New Roman"/>
              </a:rPr>
              <a:t>uzunluğu</a:t>
            </a:r>
            <a:r>
              <a:rPr sz="2000" b="1" spc="-20" dirty="0">
                <a:solidFill>
                  <a:srgbClr val="FFFFFF"/>
                </a:solidFill>
                <a:latin typeface="Times New Roman"/>
                <a:cs typeface="Times New Roman"/>
              </a:rPr>
              <a:t> </a:t>
            </a:r>
            <a:r>
              <a:rPr sz="2000" b="1" dirty="0">
                <a:solidFill>
                  <a:srgbClr val="FFFFFF"/>
                </a:solidFill>
                <a:latin typeface="Times New Roman"/>
                <a:cs typeface="Times New Roman"/>
              </a:rPr>
              <a:t>=</a:t>
            </a:r>
            <a:r>
              <a:rPr sz="2000" b="1" spc="-20" dirty="0">
                <a:solidFill>
                  <a:srgbClr val="FFFFFF"/>
                </a:solidFill>
                <a:latin typeface="Times New Roman"/>
                <a:cs typeface="Times New Roman"/>
              </a:rPr>
              <a:t> </a:t>
            </a:r>
            <a:r>
              <a:rPr sz="2000" b="1" dirty="0">
                <a:solidFill>
                  <a:srgbClr val="FFFFFF"/>
                </a:solidFill>
                <a:latin typeface="Times New Roman"/>
                <a:cs typeface="Times New Roman"/>
              </a:rPr>
              <a:t>12.500.000</a:t>
            </a:r>
            <a:r>
              <a:rPr sz="2000" b="1" spc="-50" dirty="0">
                <a:solidFill>
                  <a:srgbClr val="FFFFFF"/>
                </a:solidFill>
                <a:latin typeface="Times New Roman"/>
                <a:cs typeface="Times New Roman"/>
              </a:rPr>
              <a:t> </a:t>
            </a:r>
            <a:r>
              <a:rPr sz="2000" b="1" dirty="0">
                <a:solidFill>
                  <a:srgbClr val="FFFFFF"/>
                </a:solidFill>
                <a:latin typeface="Times New Roman"/>
                <a:cs typeface="Times New Roman"/>
              </a:rPr>
              <a:t>/</a:t>
            </a:r>
            <a:r>
              <a:rPr sz="2000" b="1" spc="-25" dirty="0">
                <a:solidFill>
                  <a:srgbClr val="FFFFFF"/>
                </a:solidFill>
                <a:latin typeface="Times New Roman"/>
                <a:cs typeface="Times New Roman"/>
              </a:rPr>
              <a:t> </a:t>
            </a:r>
            <a:r>
              <a:rPr sz="2000" b="1" spc="5" dirty="0">
                <a:solidFill>
                  <a:srgbClr val="FFFFFF"/>
                </a:solidFill>
                <a:latin typeface="Times New Roman"/>
                <a:cs typeface="Times New Roman"/>
              </a:rPr>
              <a:t>800.000</a:t>
            </a:r>
            <a:endParaRPr sz="2000">
              <a:solidFill>
                <a:prstClr val="black"/>
              </a:solidFill>
              <a:latin typeface="Times New Roman"/>
              <a:cs typeface="Times New Roman"/>
            </a:endParaRPr>
          </a:p>
          <a:p>
            <a:pPr marL="1841500"/>
            <a:r>
              <a:rPr sz="2000" b="1" dirty="0">
                <a:solidFill>
                  <a:srgbClr val="FFFFFF"/>
                </a:solidFill>
                <a:latin typeface="Times New Roman"/>
                <a:cs typeface="Times New Roman"/>
              </a:rPr>
              <a:t>=</a:t>
            </a:r>
            <a:r>
              <a:rPr sz="2000" b="1" spc="-35" dirty="0">
                <a:solidFill>
                  <a:srgbClr val="FFFFFF"/>
                </a:solidFill>
                <a:latin typeface="Times New Roman"/>
                <a:cs typeface="Times New Roman"/>
              </a:rPr>
              <a:t> </a:t>
            </a:r>
            <a:r>
              <a:rPr sz="2000" b="1" dirty="0">
                <a:solidFill>
                  <a:srgbClr val="FFFFFF"/>
                </a:solidFill>
                <a:latin typeface="Times New Roman"/>
                <a:cs typeface="Times New Roman"/>
              </a:rPr>
              <a:t>15,625</a:t>
            </a:r>
            <a:r>
              <a:rPr sz="2000" b="1" spc="-55" dirty="0">
                <a:solidFill>
                  <a:srgbClr val="FFFFFF"/>
                </a:solidFill>
                <a:latin typeface="Times New Roman"/>
                <a:cs typeface="Times New Roman"/>
              </a:rPr>
              <a:t> </a:t>
            </a:r>
            <a:r>
              <a:rPr sz="2000" b="1" dirty="0">
                <a:solidFill>
                  <a:srgbClr val="FFFFFF"/>
                </a:solidFill>
                <a:latin typeface="Times New Roman"/>
                <a:cs typeface="Times New Roman"/>
              </a:rPr>
              <a:t>cm</a:t>
            </a:r>
            <a:endParaRPr sz="2000">
              <a:solidFill>
                <a:prstClr val="black"/>
              </a:solidFill>
              <a:latin typeface="Times New Roman"/>
              <a:cs typeface="Times New Roman"/>
            </a:endParaRPr>
          </a:p>
        </p:txBody>
      </p:sp>
      <p:pic>
        <p:nvPicPr>
          <p:cNvPr id="4" name="object 4"/>
          <p:cNvPicPr/>
          <p:nvPr/>
        </p:nvPicPr>
        <p:blipFill>
          <a:blip r:embed="rId2" cstate="print"/>
          <a:stretch>
            <a:fillRect/>
          </a:stretch>
        </p:blipFill>
        <p:spPr>
          <a:xfrm>
            <a:off x="7620001" y="1152144"/>
            <a:ext cx="3047999" cy="5705853"/>
          </a:xfrm>
          <a:prstGeom prst="rect">
            <a:avLst/>
          </a:prstGeom>
        </p:spPr>
      </p:pic>
    </p:spTree>
    <p:extLst>
      <p:ext uri="{BB962C8B-B14F-4D97-AF65-F5344CB8AC3E}">
        <p14:creationId xmlns:p14="http://schemas.microsoft.com/office/powerpoint/2010/main" val="2719890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258568" y="330708"/>
            <a:ext cx="2856230" cy="472440"/>
          </a:xfrm>
          <a:custGeom>
            <a:avLst/>
            <a:gdLst/>
            <a:ahLst/>
            <a:cxnLst/>
            <a:rect l="l" t="t" r="r" b="b"/>
            <a:pathLst>
              <a:path w="2856229" h="472440">
                <a:moveTo>
                  <a:pt x="0" y="472440"/>
                </a:moveTo>
                <a:lnTo>
                  <a:pt x="2855976" y="472440"/>
                </a:lnTo>
                <a:lnTo>
                  <a:pt x="2855976" y="0"/>
                </a:lnTo>
                <a:lnTo>
                  <a:pt x="0" y="0"/>
                </a:lnTo>
                <a:lnTo>
                  <a:pt x="0" y="472440"/>
                </a:lnTo>
                <a:close/>
              </a:path>
            </a:pathLst>
          </a:custGeom>
          <a:ln w="76200">
            <a:solidFill>
              <a:srgbClr val="FFFFFF"/>
            </a:solidFill>
          </a:ln>
        </p:spPr>
        <p:txBody>
          <a:bodyPr wrap="square" lIns="0" tIns="0" rIns="0" bIns="0" rtlCol="0"/>
          <a:lstStyle/>
          <a:p>
            <a:endParaRPr>
              <a:solidFill>
                <a:prstClr val="black"/>
              </a:solidFill>
            </a:endParaRPr>
          </a:p>
        </p:txBody>
      </p:sp>
      <p:sp>
        <p:nvSpPr>
          <p:cNvPr id="3" name="object 3"/>
          <p:cNvSpPr txBox="1">
            <a:spLocks noGrp="1"/>
          </p:cNvSpPr>
          <p:nvPr>
            <p:ph type="title"/>
          </p:nvPr>
        </p:nvSpPr>
        <p:spPr>
          <a:xfrm>
            <a:off x="2337917" y="354331"/>
            <a:ext cx="2621280" cy="330835"/>
          </a:xfrm>
          <a:prstGeom prst="rect">
            <a:avLst/>
          </a:prstGeom>
        </p:spPr>
        <p:txBody>
          <a:bodyPr vert="horz" wrap="square" lIns="0" tIns="12700" rIns="0" bIns="0" rtlCol="0">
            <a:spAutoFit/>
          </a:bodyPr>
          <a:lstStyle/>
          <a:p>
            <a:pPr marL="12700">
              <a:spcBef>
                <a:spcPts val="100"/>
              </a:spcBef>
              <a:tabLst>
                <a:tab pos="354965" algn="l"/>
              </a:tabLst>
            </a:pPr>
            <a:r>
              <a:rPr dirty="0"/>
              <a:t>3.	Harita</a:t>
            </a:r>
            <a:r>
              <a:rPr spc="-85" dirty="0"/>
              <a:t> </a:t>
            </a:r>
            <a:r>
              <a:rPr dirty="0"/>
              <a:t>Ölçeği</a:t>
            </a:r>
            <a:r>
              <a:rPr spc="-60" dirty="0"/>
              <a:t> </a:t>
            </a:r>
            <a:r>
              <a:rPr dirty="0"/>
              <a:t>Bulma</a:t>
            </a:r>
          </a:p>
        </p:txBody>
      </p:sp>
      <p:sp>
        <p:nvSpPr>
          <p:cNvPr id="4" name="object 4"/>
          <p:cNvSpPr txBox="1"/>
          <p:nvPr/>
        </p:nvSpPr>
        <p:spPr>
          <a:xfrm>
            <a:off x="2503120" y="6117742"/>
            <a:ext cx="5434965" cy="331470"/>
          </a:xfrm>
          <a:prstGeom prst="rect">
            <a:avLst/>
          </a:prstGeom>
        </p:spPr>
        <p:txBody>
          <a:bodyPr vert="horz" wrap="square" lIns="0" tIns="13335" rIns="0" bIns="0" rtlCol="0">
            <a:spAutoFit/>
          </a:bodyPr>
          <a:lstStyle/>
          <a:p>
            <a:pPr marL="12700">
              <a:spcBef>
                <a:spcPts val="105"/>
              </a:spcBef>
            </a:pPr>
            <a:r>
              <a:rPr sz="2000" b="1" dirty="0">
                <a:solidFill>
                  <a:srgbClr val="FFFFFF"/>
                </a:solidFill>
                <a:latin typeface="Times New Roman"/>
                <a:cs typeface="Times New Roman"/>
              </a:rPr>
              <a:t>Harita</a:t>
            </a:r>
            <a:r>
              <a:rPr sz="2000" b="1" spc="-45" dirty="0">
                <a:solidFill>
                  <a:srgbClr val="FFFFFF"/>
                </a:solidFill>
                <a:latin typeface="Times New Roman"/>
                <a:cs typeface="Times New Roman"/>
              </a:rPr>
              <a:t> </a:t>
            </a:r>
            <a:r>
              <a:rPr sz="2000" b="1" dirty="0">
                <a:solidFill>
                  <a:srgbClr val="FFFFFF"/>
                </a:solidFill>
                <a:latin typeface="Times New Roman"/>
                <a:cs typeface="Times New Roman"/>
              </a:rPr>
              <a:t>ölçeği</a:t>
            </a:r>
            <a:r>
              <a:rPr sz="2000" b="1" spc="-30" dirty="0">
                <a:solidFill>
                  <a:srgbClr val="FFFFFF"/>
                </a:solidFill>
                <a:latin typeface="Times New Roman"/>
                <a:cs typeface="Times New Roman"/>
              </a:rPr>
              <a:t> </a:t>
            </a:r>
            <a:r>
              <a:rPr sz="2000" b="1" dirty="0">
                <a:solidFill>
                  <a:srgbClr val="FFFFFF"/>
                </a:solidFill>
                <a:latin typeface="Times New Roman"/>
                <a:cs typeface="Times New Roman"/>
              </a:rPr>
              <a:t>= Harita</a:t>
            </a:r>
            <a:r>
              <a:rPr sz="2000" b="1" spc="-45" dirty="0">
                <a:solidFill>
                  <a:srgbClr val="FFFFFF"/>
                </a:solidFill>
                <a:latin typeface="Times New Roman"/>
                <a:cs typeface="Times New Roman"/>
              </a:rPr>
              <a:t> </a:t>
            </a:r>
            <a:r>
              <a:rPr sz="2000" b="1" spc="-5" dirty="0">
                <a:solidFill>
                  <a:srgbClr val="FFFFFF"/>
                </a:solidFill>
                <a:latin typeface="Times New Roman"/>
                <a:cs typeface="Times New Roman"/>
              </a:rPr>
              <a:t>uzunluğu</a:t>
            </a:r>
            <a:r>
              <a:rPr sz="2000" b="1" spc="-10" dirty="0">
                <a:solidFill>
                  <a:srgbClr val="FFFFFF"/>
                </a:solidFill>
                <a:latin typeface="Times New Roman"/>
                <a:cs typeface="Times New Roman"/>
              </a:rPr>
              <a:t> </a:t>
            </a:r>
            <a:r>
              <a:rPr sz="2000" b="1" dirty="0">
                <a:solidFill>
                  <a:srgbClr val="FFFFFF"/>
                </a:solidFill>
                <a:latin typeface="Times New Roman"/>
                <a:cs typeface="Times New Roman"/>
              </a:rPr>
              <a:t>/</a:t>
            </a:r>
            <a:r>
              <a:rPr sz="2000" b="1" spc="-20" dirty="0">
                <a:solidFill>
                  <a:srgbClr val="FFFFFF"/>
                </a:solidFill>
                <a:latin typeface="Times New Roman"/>
                <a:cs typeface="Times New Roman"/>
              </a:rPr>
              <a:t> </a:t>
            </a:r>
            <a:r>
              <a:rPr sz="2000" b="1" dirty="0">
                <a:solidFill>
                  <a:srgbClr val="FFFFFF"/>
                </a:solidFill>
                <a:latin typeface="Times New Roman"/>
                <a:cs typeface="Times New Roman"/>
              </a:rPr>
              <a:t>Gerçek</a:t>
            </a:r>
            <a:r>
              <a:rPr sz="2000" b="1" spc="-15" dirty="0">
                <a:solidFill>
                  <a:srgbClr val="FFFFFF"/>
                </a:solidFill>
                <a:latin typeface="Times New Roman"/>
                <a:cs typeface="Times New Roman"/>
              </a:rPr>
              <a:t> </a:t>
            </a:r>
            <a:r>
              <a:rPr sz="2000" b="1" spc="-5" dirty="0">
                <a:solidFill>
                  <a:srgbClr val="FFFFFF"/>
                </a:solidFill>
                <a:latin typeface="Times New Roman"/>
                <a:cs typeface="Times New Roman"/>
              </a:rPr>
              <a:t>uzunluk</a:t>
            </a:r>
            <a:endParaRPr sz="2000">
              <a:solidFill>
                <a:prstClr val="black"/>
              </a:solidFill>
              <a:latin typeface="Times New Roman"/>
              <a:cs typeface="Times New Roman"/>
            </a:endParaRPr>
          </a:p>
        </p:txBody>
      </p:sp>
      <p:pic>
        <p:nvPicPr>
          <p:cNvPr id="5" name="object 5"/>
          <p:cNvPicPr/>
          <p:nvPr/>
        </p:nvPicPr>
        <p:blipFill>
          <a:blip r:embed="rId2" cstate="print"/>
          <a:stretch>
            <a:fillRect/>
          </a:stretch>
        </p:blipFill>
        <p:spPr>
          <a:xfrm>
            <a:off x="5231892" y="289560"/>
            <a:ext cx="5183123" cy="5515355"/>
          </a:xfrm>
          <a:prstGeom prst="rect">
            <a:avLst/>
          </a:prstGeom>
        </p:spPr>
      </p:pic>
    </p:spTree>
    <p:extLst>
      <p:ext uri="{BB962C8B-B14F-4D97-AF65-F5344CB8AC3E}">
        <p14:creationId xmlns:p14="http://schemas.microsoft.com/office/powerpoint/2010/main" val="27548689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26742" y="573406"/>
            <a:ext cx="8077200" cy="635635"/>
          </a:xfrm>
          <a:prstGeom prst="rect">
            <a:avLst/>
          </a:prstGeom>
        </p:spPr>
        <p:txBody>
          <a:bodyPr vert="horz" wrap="square" lIns="0" tIns="13335" rIns="0" bIns="0" rtlCol="0">
            <a:spAutoFit/>
          </a:bodyPr>
          <a:lstStyle/>
          <a:p>
            <a:pPr marL="12700" marR="5080">
              <a:spcBef>
                <a:spcPts val="105"/>
              </a:spcBef>
            </a:pPr>
            <a:r>
              <a:rPr dirty="0"/>
              <a:t>Örnek:</a:t>
            </a:r>
            <a:r>
              <a:rPr spc="-30" dirty="0"/>
              <a:t> </a:t>
            </a:r>
            <a:r>
              <a:rPr dirty="0"/>
              <a:t>Gerçek</a:t>
            </a:r>
            <a:r>
              <a:rPr spc="-10" dirty="0"/>
              <a:t> </a:t>
            </a:r>
            <a:r>
              <a:rPr spc="-5" dirty="0"/>
              <a:t>uzunluğu</a:t>
            </a:r>
            <a:r>
              <a:rPr spc="-20" dirty="0"/>
              <a:t> </a:t>
            </a:r>
            <a:r>
              <a:rPr dirty="0"/>
              <a:t>1 km</a:t>
            </a:r>
            <a:r>
              <a:rPr spc="-15" dirty="0"/>
              <a:t> </a:t>
            </a:r>
            <a:r>
              <a:rPr dirty="0"/>
              <a:t>olan</a:t>
            </a:r>
            <a:r>
              <a:rPr spc="-20" dirty="0"/>
              <a:t> </a:t>
            </a:r>
            <a:r>
              <a:rPr spc="-5" dirty="0"/>
              <a:t>bir</a:t>
            </a:r>
            <a:r>
              <a:rPr spc="-50" dirty="0"/>
              <a:t> </a:t>
            </a:r>
            <a:r>
              <a:rPr spc="-5" dirty="0"/>
              <a:t>bir</a:t>
            </a:r>
            <a:r>
              <a:rPr spc="-50" dirty="0"/>
              <a:t> </a:t>
            </a:r>
            <a:r>
              <a:rPr dirty="0"/>
              <a:t>mağara</a:t>
            </a:r>
            <a:r>
              <a:rPr spc="-25" dirty="0"/>
              <a:t> </a:t>
            </a:r>
            <a:r>
              <a:rPr dirty="0"/>
              <a:t>pasajı,</a:t>
            </a:r>
            <a:r>
              <a:rPr spc="-45" dirty="0"/>
              <a:t> </a:t>
            </a:r>
            <a:r>
              <a:rPr dirty="0"/>
              <a:t>haritada</a:t>
            </a:r>
            <a:r>
              <a:rPr spc="-40" dirty="0"/>
              <a:t> </a:t>
            </a:r>
            <a:r>
              <a:rPr dirty="0"/>
              <a:t>2,5</a:t>
            </a:r>
            <a:r>
              <a:rPr spc="-10" dirty="0"/>
              <a:t> </a:t>
            </a:r>
            <a:r>
              <a:rPr dirty="0"/>
              <a:t>cm </a:t>
            </a:r>
            <a:r>
              <a:rPr spc="-484" dirty="0"/>
              <a:t> </a:t>
            </a:r>
            <a:r>
              <a:rPr spc="-5" dirty="0"/>
              <a:t>ile</a:t>
            </a:r>
            <a:r>
              <a:rPr spc="-10" dirty="0"/>
              <a:t> </a:t>
            </a:r>
            <a:r>
              <a:rPr spc="-20" dirty="0"/>
              <a:t>gösterilmiştir.</a:t>
            </a:r>
            <a:r>
              <a:rPr spc="-45" dirty="0"/>
              <a:t> </a:t>
            </a:r>
            <a:r>
              <a:rPr dirty="0"/>
              <a:t>Bu haritanın</a:t>
            </a:r>
            <a:r>
              <a:rPr spc="-50" dirty="0"/>
              <a:t> </a:t>
            </a:r>
            <a:r>
              <a:rPr dirty="0"/>
              <a:t>ölçeği</a:t>
            </a:r>
            <a:r>
              <a:rPr spc="-25" dirty="0"/>
              <a:t> </a:t>
            </a:r>
            <a:r>
              <a:rPr spc="-5" dirty="0"/>
              <a:t>nedir?</a:t>
            </a:r>
          </a:p>
        </p:txBody>
      </p:sp>
      <p:pic>
        <p:nvPicPr>
          <p:cNvPr id="3" name="object 3"/>
          <p:cNvPicPr/>
          <p:nvPr/>
        </p:nvPicPr>
        <p:blipFill>
          <a:blip r:embed="rId2" cstate="print"/>
          <a:stretch>
            <a:fillRect/>
          </a:stretch>
        </p:blipFill>
        <p:spPr>
          <a:xfrm>
            <a:off x="5484877" y="1341120"/>
            <a:ext cx="5183123" cy="5516877"/>
          </a:xfrm>
          <a:prstGeom prst="rect">
            <a:avLst/>
          </a:prstGeom>
        </p:spPr>
      </p:pic>
      <p:sp>
        <p:nvSpPr>
          <p:cNvPr id="4" name="object 4"/>
          <p:cNvSpPr txBox="1"/>
          <p:nvPr/>
        </p:nvSpPr>
        <p:spPr>
          <a:xfrm>
            <a:off x="1906016" y="2515363"/>
            <a:ext cx="1907539" cy="635635"/>
          </a:xfrm>
          <a:prstGeom prst="rect">
            <a:avLst/>
          </a:prstGeom>
        </p:spPr>
        <p:txBody>
          <a:bodyPr vert="horz" wrap="square" lIns="0" tIns="13335" rIns="0" bIns="0" rtlCol="0">
            <a:spAutoFit/>
          </a:bodyPr>
          <a:lstStyle/>
          <a:p>
            <a:pPr marL="12700">
              <a:spcBef>
                <a:spcPts val="105"/>
              </a:spcBef>
            </a:pPr>
            <a:r>
              <a:rPr sz="2000" b="1" dirty="0">
                <a:solidFill>
                  <a:srgbClr val="FFFFFF"/>
                </a:solidFill>
                <a:latin typeface="Times New Roman"/>
                <a:cs typeface="Times New Roman"/>
              </a:rPr>
              <a:t>HÖ</a:t>
            </a:r>
            <a:r>
              <a:rPr sz="2000" b="1" spc="-50" dirty="0">
                <a:solidFill>
                  <a:srgbClr val="FFFFFF"/>
                </a:solidFill>
                <a:latin typeface="Times New Roman"/>
                <a:cs typeface="Times New Roman"/>
              </a:rPr>
              <a:t> </a:t>
            </a:r>
            <a:r>
              <a:rPr sz="2000" b="1" dirty="0">
                <a:solidFill>
                  <a:srgbClr val="FFFFFF"/>
                </a:solidFill>
                <a:latin typeface="Times New Roman"/>
                <a:cs typeface="Times New Roman"/>
              </a:rPr>
              <a:t>=</a:t>
            </a:r>
            <a:r>
              <a:rPr sz="2000" b="1" spc="-50" dirty="0">
                <a:solidFill>
                  <a:srgbClr val="FFFFFF"/>
                </a:solidFill>
                <a:latin typeface="Times New Roman"/>
                <a:cs typeface="Times New Roman"/>
              </a:rPr>
              <a:t> </a:t>
            </a:r>
            <a:r>
              <a:rPr sz="2000" b="1" dirty="0">
                <a:solidFill>
                  <a:srgbClr val="FFFFFF"/>
                </a:solidFill>
                <a:latin typeface="Times New Roman"/>
                <a:cs typeface="Times New Roman"/>
              </a:rPr>
              <a:t>2,5/100.000</a:t>
            </a:r>
            <a:endParaRPr sz="2000">
              <a:solidFill>
                <a:prstClr val="black"/>
              </a:solidFill>
              <a:latin typeface="Times New Roman"/>
              <a:cs typeface="Times New Roman"/>
            </a:endParaRPr>
          </a:p>
          <a:p>
            <a:pPr marL="457200"/>
            <a:r>
              <a:rPr sz="2000" b="1" dirty="0">
                <a:solidFill>
                  <a:srgbClr val="FFFFFF"/>
                </a:solidFill>
                <a:latin typeface="Times New Roman"/>
                <a:cs typeface="Times New Roman"/>
              </a:rPr>
              <a:t>=</a:t>
            </a:r>
            <a:r>
              <a:rPr sz="2000" b="1" spc="-50" dirty="0">
                <a:solidFill>
                  <a:srgbClr val="FFFFFF"/>
                </a:solidFill>
                <a:latin typeface="Times New Roman"/>
                <a:cs typeface="Times New Roman"/>
              </a:rPr>
              <a:t> </a:t>
            </a:r>
            <a:r>
              <a:rPr sz="2000" b="1" dirty="0">
                <a:solidFill>
                  <a:srgbClr val="FFFFFF"/>
                </a:solidFill>
                <a:latin typeface="Times New Roman"/>
                <a:cs typeface="Times New Roman"/>
              </a:rPr>
              <a:t>1/40.000</a:t>
            </a:r>
            <a:endParaRPr sz="2000">
              <a:solidFill>
                <a:prstClr val="black"/>
              </a:solidFill>
              <a:latin typeface="Times New Roman"/>
              <a:cs typeface="Times New Roman"/>
            </a:endParaRPr>
          </a:p>
        </p:txBody>
      </p:sp>
    </p:spTree>
    <p:extLst>
      <p:ext uri="{BB962C8B-B14F-4D97-AF65-F5344CB8AC3E}">
        <p14:creationId xmlns:p14="http://schemas.microsoft.com/office/powerpoint/2010/main" val="706172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258569" y="330708"/>
            <a:ext cx="3141345" cy="472440"/>
          </a:xfrm>
          <a:custGeom>
            <a:avLst/>
            <a:gdLst/>
            <a:ahLst/>
            <a:cxnLst/>
            <a:rect l="l" t="t" r="r" b="b"/>
            <a:pathLst>
              <a:path w="3141345" h="472440">
                <a:moveTo>
                  <a:pt x="0" y="472440"/>
                </a:moveTo>
                <a:lnTo>
                  <a:pt x="3140963" y="472440"/>
                </a:lnTo>
                <a:lnTo>
                  <a:pt x="3140963" y="0"/>
                </a:lnTo>
                <a:lnTo>
                  <a:pt x="0" y="0"/>
                </a:lnTo>
                <a:lnTo>
                  <a:pt x="0" y="472440"/>
                </a:lnTo>
                <a:close/>
              </a:path>
            </a:pathLst>
          </a:custGeom>
          <a:ln w="76200">
            <a:solidFill>
              <a:srgbClr val="FFFFFF"/>
            </a:solidFill>
          </a:ln>
        </p:spPr>
        <p:txBody>
          <a:bodyPr wrap="square" lIns="0" tIns="0" rIns="0" bIns="0" rtlCol="0"/>
          <a:lstStyle/>
          <a:p>
            <a:endParaRPr>
              <a:solidFill>
                <a:prstClr val="black"/>
              </a:solidFill>
            </a:endParaRPr>
          </a:p>
        </p:txBody>
      </p:sp>
      <p:sp>
        <p:nvSpPr>
          <p:cNvPr id="3" name="object 3"/>
          <p:cNvSpPr txBox="1">
            <a:spLocks noGrp="1"/>
          </p:cNvSpPr>
          <p:nvPr>
            <p:ph type="title"/>
          </p:nvPr>
        </p:nvSpPr>
        <p:spPr>
          <a:xfrm>
            <a:off x="2337917" y="354331"/>
            <a:ext cx="2908300" cy="330835"/>
          </a:xfrm>
          <a:prstGeom prst="rect">
            <a:avLst/>
          </a:prstGeom>
        </p:spPr>
        <p:txBody>
          <a:bodyPr vert="horz" wrap="square" lIns="0" tIns="12700" rIns="0" bIns="0" rtlCol="0">
            <a:spAutoFit/>
          </a:bodyPr>
          <a:lstStyle/>
          <a:p>
            <a:pPr marL="12700">
              <a:spcBef>
                <a:spcPts val="100"/>
              </a:spcBef>
              <a:tabLst>
                <a:tab pos="354965" algn="l"/>
              </a:tabLst>
            </a:pPr>
            <a:r>
              <a:rPr dirty="0"/>
              <a:t>4.	Gerçek</a:t>
            </a:r>
            <a:r>
              <a:rPr spc="-50" dirty="0"/>
              <a:t> </a:t>
            </a:r>
            <a:r>
              <a:rPr dirty="0"/>
              <a:t>alan</a:t>
            </a:r>
            <a:r>
              <a:rPr spc="-50" dirty="0"/>
              <a:t> </a:t>
            </a:r>
            <a:r>
              <a:rPr spc="-5" dirty="0"/>
              <a:t>hesaplama</a:t>
            </a:r>
          </a:p>
        </p:txBody>
      </p:sp>
      <p:sp>
        <p:nvSpPr>
          <p:cNvPr id="4" name="object 4"/>
          <p:cNvSpPr txBox="1"/>
          <p:nvPr/>
        </p:nvSpPr>
        <p:spPr>
          <a:xfrm>
            <a:off x="2433219" y="5865673"/>
            <a:ext cx="5079365" cy="330835"/>
          </a:xfrm>
          <a:prstGeom prst="rect">
            <a:avLst/>
          </a:prstGeom>
        </p:spPr>
        <p:txBody>
          <a:bodyPr vert="horz" wrap="square" lIns="0" tIns="12700" rIns="0" bIns="0" rtlCol="0">
            <a:spAutoFit/>
          </a:bodyPr>
          <a:lstStyle/>
          <a:p>
            <a:pPr marL="38100">
              <a:spcBef>
                <a:spcPts val="100"/>
              </a:spcBef>
            </a:pPr>
            <a:r>
              <a:rPr sz="2000" b="1" dirty="0">
                <a:solidFill>
                  <a:srgbClr val="FFFFFF"/>
                </a:solidFill>
                <a:latin typeface="Times New Roman"/>
                <a:cs typeface="Times New Roman"/>
              </a:rPr>
              <a:t>Gerçek</a:t>
            </a:r>
            <a:r>
              <a:rPr sz="2000" b="1" spc="-30" dirty="0">
                <a:solidFill>
                  <a:srgbClr val="FFFFFF"/>
                </a:solidFill>
                <a:latin typeface="Times New Roman"/>
                <a:cs typeface="Times New Roman"/>
              </a:rPr>
              <a:t> </a:t>
            </a:r>
            <a:r>
              <a:rPr sz="2000" b="1" dirty="0">
                <a:solidFill>
                  <a:srgbClr val="FFFFFF"/>
                </a:solidFill>
                <a:latin typeface="Times New Roman"/>
                <a:cs typeface="Times New Roman"/>
              </a:rPr>
              <a:t>alan</a:t>
            </a:r>
            <a:r>
              <a:rPr sz="2000" b="1" spc="-30" dirty="0">
                <a:solidFill>
                  <a:srgbClr val="FFFFFF"/>
                </a:solidFill>
                <a:latin typeface="Times New Roman"/>
                <a:cs typeface="Times New Roman"/>
              </a:rPr>
              <a:t> </a:t>
            </a:r>
            <a:r>
              <a:rPr sz="2000" b="1" dirty="0">
                <a:solidFill>
                  <a:srgbClr val="FFFFFF"/>
                </a:solidFill>
                <a:latin typeface="Times New Roman"/>
                <a:cs typeface="Times New Roman"/>
              </a:rPr>
              <a:t>=</a:t>
            </a:r>
            <a:r>
              <a:rPr sz="2000" b="1" spc="-5" dirty="0">
                <a:solidFill>
                  <a:srgbClr val="FFFFFF"/>
                </a:solidFill>
                <a:latin typeface="Times New Roman"/>
                <a:cs typeface="Times New Roman"/>
              </a:rPr>
              <a:t> </a:t>
            </a:r>
            <a:r>
              <a:rPr sz="2000" b="1" dirty="0">
                <a:solidFill>
                  <a:srgbClr val="FFFFFF"/>
                </a:solidFill>
                <a:latin typeface="Times New Roman"/>
                <a:cs typeface="Times New Roman"/>
              </a:rPr>
              <a:t>Harita</a:t>
            </a:r>
            <a:r>
              <a:rPr sz="2000" b="1" spc="-50" dirty="0">
                <a:solidFill>
                  <a:srgbClr val="FFFFFF"/>
                </a:solidFill>
                <a:latin typeface="Times New Roman"/>
                <a:cs typeface="Times New Roman"/>
              </a:rPr>
              <a:t> </a:t>
            </a:r>
            <a:r>
              <a:rPr sz="2000" b="1" dirty="0">
                <a:solidFill>
                  <a:srgbClr val="FFFFFF"/>
                </a:solidFill>
                <a:latin typeface="Times New Roman"/>
                <a:cs typeface="Times New Roman"/>
              </a:rPr>
              <a:t>alanı</a:t>
            </a:r>
            <a:r>
              <a:rPr sz="2000" b="1" spc="-35" dirty="0">
                <a:solidFill>
                  <a:srgbClr val="FFFFFF"/>
                </a:solidFill>
                <a:latin typeface="Times New Roman"/>
                <a:cs typeface="Times New Roman"/>
              </a:rPr>
              <a:t> </a:t>
            </a:r>
            <a:r>
              <a:rPr sz="2000" b="1" dirty="0">
                <a:solidFill>
                  <a:srgbClr val="FFFFFF"/>
                </a:solidFill>
                <a:latin typeface="Times New Roman"/>
                <a:cs typeface="Times New Roman"/>
              </a:rPr>
              <a:t>X</a:t>
            </a:r>
            <a:r>
              <a:rPr sz="2000" b="1" spc="-10" dirty="0">
                <a:solidFill>
                  <a:srgbClr val="FFFFFF"/>
                </a:solidFill>
                <a:latin typeface="Times New Roman"/>
                <a:cs typeface="Times New Roman"/>
              </a:rPr>
              <a:t> </a:t>
            </a:r>
            <a:r>
              <a:rPr sz="2000" b="1" dirty="0">
                <a:solidFill>
                  <a:srgbClr val="FFFFFF"/>
                </a:solidFill>
                <a:latin typeface="Times New Roman"/>
                <a:cs typeface="Times New Roman"/>
              </a:rPr>
              <a:t>(Ölçek</a:t>
            </a:r>
            <a:r>
              <a:rPr sz="2000" b="1" spc="-35" dirty="0">
                <a:solidFill>
                  <a:srgbClr val="FFFFFF"/>
                </a:solidFill>
                <a:latin typeface="Times New Roman"/>
                <a:cs typeface="Times New Roman"/>
              </a:rPr>
              <a:t> </a:t>
            </a:r>
            <a:r>
              <a:rPr sz="2000" b="1" spc="5" dirty="0">
                <a:solidFill>
                  <a:srgbClr val="FFFFFF"/>
                </a:solidFill>
                <a:latin typeface="Times New Roman"/>
                <a:cs typeface="Times New Roman"/>
              </a:rPr>
              <a:t>paydası)</a:t>
            </a:r>
            <a:r>
              <a:rPr sz="1950" b="1" spc="7" baseline="25641" dirty="0">
                <a:solidFill>
                  <a:srgbClr val="FFFFFF"/>
                </a:solidFill>
                <a:latin typeface="Times New Roman"/>
                <a:cs typeface="Times New Roman"/>
              </a:rPr>
              <a:t>2</a:t>
            </a:r>
            <a:endParaRPr sz="1950" baseline="25641">
              <a:solidFill>
                <a:prstClr val="black"/>
              </a:solidFill>
              <a:latin typeface="Times New Roman"/>
              <a:cs typeface="Times New Roman"/>
            </a:endParaRPr>
          </a:p>
        </p:txBody>
      </p:sp>
      <p:pic>
        <p:nvPicPr>
          <p:cNvPr id="5" name="object 5"/>
          <p:cNvPicPr/>
          <p:nvPr/>
        </p:nvPicPr>
        <p:blipFill>
          <a:blip r:embed="rId2" cstate="print"/>
          <a:stretch>
            <a:fillRect/>
          </a:stretch>
        </p:blipFill>
        <p:spPr>
          <a:xfrm>
            <a:off x="2496311" y="1118617"/>
            <a:ext cx="6858000" cy="4181855"/>
          </a:xfrm>
          <a:prstGeom prst="rect">
            <a:avLst/>
          </a:prstGeom>
        </p:spPr>
      </p:pic>
    </p:spTree>
    <p:extLst>
      <p:ext uri="{BB962C8B-B14F-4D97-AF65-F5344CB8AC3E}">
        <p14:creationId xmlns:p14="http://schemas.microsoft.com/office/powerpoint/2010/main" val="95906967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01343" y="573406"/>
            <a:ext cx="7637145" cy="635635"/>
          </a:xfrm>
          <a:prstGeom prst="rect">
            <a:avLst/>
          </a:prstGeom>
        </p:spPr>
        <p:txBody>
          <a:bodyPr vert="horz" wrap="square" lIns="0" tIns="13335" rIns="0" bIns="0" rtlCol="0">
            <a:spAutoFit/>
          </a:bodyPr>
          <a:lstStyle/>
          <a:p>
            <a:pPr marL="38100" marR="30480">
              <a:spcBef>
                <a:spcPts val="105"/>
              </a:spcBef>
            </a:pPr>
            <a:r>
              <a:rPr dirty="0"/>
              <a:t>Örnek: 1/25.000 ölçekli </a:t>
            </a:r>
            <a:r>
              <a:rPr spc="-5" dirty="0"/>
              <a:t>bir </a:t>
            </a:r>
            <a:r>
              <a:rPr dirty="0"/>
              <a:t>haritada, 4 </a:t>
            </a:r>
            <a:r>
              <a:rPr spc="10" dirty="0"/>
              <a:t>cm</a:t>
            </a:r>
            <a:r>
              <a:rPr sz="1950" spc="15" baseline="25641" dirty="0"/>
              <a:t>2 </a:t>
            </a:r>
            <a:r>
              <a:rPr dirty="0"/>
              <a:t>olarak </a:t>
            </a:r>
            <a:r>
              <a:rPr spc="-5" dirty="0"/>
              <a:t>gösterilen bir </a:t>
            </a:r>
            <a:r>
              <a:rPr dirty="0"/>
              <a:t>gölün </a:t>
            </a:r>
            <a:r>
              <a:rPr spc="-484" dirty="0"/>
              <a:t> </a:t>
            </a:r>
            <a:r>
              <a:rPr dirty="0"/>
              <a:t>gerçek</a:t>
            </a:r>
            <a:r>
              <a:rPr spc="-15" dirty="0"/>
              <a:t> </a:t>
            </a:r>
            <a:r>
              <a:rPr dirty="0"/>
              <a:t>alanı</a:t>
            </a:r>
            <a:r>
              <a:rPr spc="-40" dirty="0"/>
              <a:t> </a:t>
            </a:r>
            <a:r>
              <a:rPr spc="-5" dirty="0"/>
              <a:t>ne</a:t>
            </a:r>
            <a:r>
              <a:rPr dirty="0"/>
              <a:t> kadardır?</a:t>
            </a:r>
            <a:endParaRPr/>
          </a:p>
        </p:txBody>
      </p:sp>
      <p:sp>
        <p:nvSpPr>
          <p:cNvPr id="3" name="object 3"/>
          <p:cNvSpPr txBox="1"/>
          <p:nvPr/>
        </p:nvSpPr>
        <p:spPr>
          <a:xfrm>
            <a:off x="5165471" y="2574150"/>
            <a:ext cx="85090" cy="192360"/>
          </a:xfrm>
          <a:prstGeom prst="rect">
            <a:avLst/>
          </a:prstGeom>
        </p:spPr>
        <p:txBody>
          <a:bodyPr vert="horz" wrap="square" lIns="0" tIns="0" rIns="0" bIns="0" rtlCol="0">
            <a:spAutoFit/>
          </a:bodyPr>
          <a:lstStyle/>
          <a:p>
            <a:pPr>
              <a:lnSpc>
                <a:spcPts val="1450"/>
              </a:lnSpc>
            </a:pPr>
            <a:r>
              <a:rPr sz="1300" b="1" spc="15" dirty="0">
                <a:solidFill>
                  <a:srgbClr val="FFFFFF"/>
                </a:solidFill>
                <a:latin typeface="Times New Roman"/>
                <a:cs typeface="Times New Roman"/>
              </a:rPr>
              <a:t>2</a:t>
            </a:r>
            <a:endParaRPr sz="1300">
              <a:solidFill>
                <a:prstClr val="black"/>
              </a:solidFill>
              <a:latin typeface="Times New Roman"/>
              <a:cs typeface="Times New Roman"/>
            </a:endParaRPr>
          </a:p>
        </p:txBody>
      </p:sp>
      <p:sp>
        <p:nvSpPr>
          <p:cNvPr id="4" name="object 4"/>
          <p:cNvSpPr txBox="1"/>
          <p:nvPr/>
        </p:nvSpPr>
        <p:spPr>
          <a:xfrm>
            <a:off x="1612392" y="2229358"/>
            <a:ext cx="3594100" cy="941069"/>
          </a:xfrm>
          <a:prstGeom prst="rect">
            <a:avLst/>
          </a:prstGeom>
        </p:spPr>
        <p:txBody>
          <a:bodyPr vert="horz" wrap="square" lIns="0" tIns="13335" rIns="0" bIns="0" rtlCol="0">
            <a:spAutoFit/>
          </a:bodyPr>
          <a:lstStyle/>
          <a:p>
            <a:pPr marL="38100">
              <a:spcBef>
                <a:spcPts val="105"/>
              </a:spcBef>
            </a:pPr>
            <a:r>
              <a:rPr sz="2000" b="1" dirty="0">
                <a:solidFill>
                  <a:srgbClr val="FFFFFF"/>
                </a:solidFill>
                <a:latin typeface="Times New Roman"/>
                <a:cs typeface="Times New Roman"/>
              </a:rPr>
              <a:t>Gerçek</a:t>
            </a:r>
            <a:r>
              <a:rPr sz="2000" b="1" spc="-30" dirty="0">
                <a:solidFill>
                  <a:srgbClr val="FFFFFF"/>
                </a:solidFill>
                <a:latin typeface="Times New Roman"/>
                <a:cs typeface="Times New Roman"/>
              </a:rPr>
              <a:t> </a:t>
            </a:r>
            <a:r>
              <a:rPr sz="2000" b="1" dirty="0">
                <a:solidFill>
                  <a:srgbClr val="FFFFFF"/>
                </a:solidFill>
                <a:latin typeface="Times New Roman"/>
                <a:cs typeface="Times New Roman"/>
              </a:rPr>
              <a:t>alan</a:t>
            </a:r>
            <a:r>
              <a:rPr sz="2000" b="1" spc="-30" dirty="0">
                <a:solidFill>
                  <a:srgbClr val="FFFFFF"/>
                </a:solidFill>
                <a:latin typeface="Times New Roman"/>
                <a:cs typeface="Times New Roman"/>
              </a:rPr>
              <a:t> </a:t>
            </a:r>
            <a:r>
              <a:rPr sz="2000" b="1" dirty="0">
                <a:solidFill>
                  <a:srgbClr val="FFFFFF"/>
                </a:solidFill>
                <a:latin typeface="Times New Roman"/>
                <a:cs typeface="Times New Roman"/>
              </a:rPr>
              <a:t>=</a:t>
            </a:r>
            <a:r>
              <a:rPr sz="2000" b="1" spc="-5" dirty="0">
                <a:solidFill>
                  <a:srgbClr val="FFFFFF"/>
                </a:solidFill>
                <a:latin typeface="Times New Roman"/>
                <a:cs typeface="Times New Roman"/>
              </a:rPr>
              <a:t> </a:t>
            </a:r>
            <a:r>
              <a:rPr sz="2000" b="1" dirty="0">
                <a:solidFill>
                  <a:srgbClr val="FFFFFF"/>
                </a:solidFill>
                <a:latin typeface="Times New Roman"/>
                <a:cs typeface="Times New Roman"/>
              </a:rPr>
              <a:t>4</a:t>
            </a:r>
            <a:r>
              <a:rPr sz="2000" b="1" spc="-15" dirty="0">
                <a:solidFill>
                  <a:srgbClr val="FFFFFF"/>
                </a:solidFill>
                <a:latin typeface="Times New Roman"/>
                <a:cs typeface="Times New Roman"/>
              </a:rPr>
              <a:t> </a:t>
            </a:r>
            <a:r>
              <a:rPr sz="2000" b="1" dirty="0">
                <a:solidFill>
                  <a:srgbClr val="FFFFFF"/>
                </a:solidFill>
                <a:latin typeface="Times New Roman"/>
                <a:cs typeface="Times New Roman"/>
              </a:rPr>
              <a:t>X</a:t>
            </a:r>
            <a:r>
              <a:rPr sz="2000" b="1" spc="-15" dirty="0">
                <a:solidFill>
                  <a:srgbClr val="FFFFFF"/>
                </a:solidFill>
                <a:latin typeface="Times New Roman"/>
                <a:cs typeface="Times New Roman"/>
              </a:rPr>
              <a:t> </a:t>
            </a:r>
            <a:r>
              <a:rPr sz="2000" b="1" spc="5" dirty="0">
                <a:solidFill>
                  <a:srgbClr val="FFFFFF"/>
                </a:solidFill>
                <a:latin typeface="Times New Roman"/>
                <a:cs typeface="Times New Roman"/>
              </a:rPr>
              <a:t>25.000</a:t>
            </a:r>
            <a:r>
              <a:rPr sz="1950" b="1" spc="7" baseline="25641" dirty="0">
                <a:solidFill>
                  <a:srgbClr val="FFFFFF"/>
                </a:solidFill>
                <a:latin typeface="Times New Roman"/>
                <a:cs typeface="Times New Roman"/>
              </a:rPr>
              <a:t>2</a:t>
            </a:r>
            <a:endParaRPr sz="1950" baseline="25641">
              <a:solidFill>
                <a:prstClr val="black"/>
              </a:solidFill>
              <a:latin typeface="Times New Roman"/>
              <a:cs typeface="Times New Roman"/>
            </a:endParaRPr>
          </a:p>
          <a:p>
            <a:pPr marL="1494790"/>
            <a:r>
              <a:rPr sz="2000" b="1" dirty="0">
                <a:solidFill>
                  <a:srgbClr val="FFFFFF"/>
                </a:solidFill>
                <a:latin typeface="Times New Roman"/>
                <a:cs typeface="Times New Roman"/>
              </a:rPr>
              <a:t>=</a:t>
            </a:r>
            <a:r>
              <a:rPr sz="2000" b="1" spc="-20" dirty="0">
                <a:solidFill>
                  <a:srgbClr val="FFFFFF"/>
                </a:solidFill>
                <a:latin typeface="Times New Roman"/>
                <a:cs typeface="Times New Roman"/>
              </a:rPr>
              <a:t> </a:t>
            </a:r>
            <a:r>
              <a:rPr sz="2000" b="1" dirty="0">
                <a:solidFill>
                  <a:srgbClr val="FFFFFF"/>
                </a:solidFill>
                <a:latin typeface="Times New Roman"/>
                <a:cs typeface="Times New Roman"/>
              </a:rPr>
              <a:t>2.500.000.000</a:t>
            </a:r>
            <a:r>
              <a:rPr sz="2000" b="1" spc="-50" dirty="0">
                <a:solidFill>
                  <a:srgbClr val="FFFFFF"/>
                </a:solidFill>
                <a:latin typeface="Times New Roman"/>
                <a:cs typeface="Times New Roman"/>
              </a:rPr>
              <a:t> </a:t>
            </a:r>
            <a:r>
              <a:rPr sz="2000" b="1" dirty="0">
                <a:solidFill>
                  <a:srgbClr val="FFFFFF"/>
                </a:solidFill>
                <a:latin typeface="Times New Roman"/>
                <a:cs typeface="Times New Roman"/>
              </a:rPr>
              <a:t>cm</a:t>
            </a:r>
            <a:endParaRPr sz="2000">
              <a:solidFill>
                <a:prstClr val="black"/>
              </a:solidFill>
              <a:latin typeface="Times New Roman"/>
              <a:cs typeface="Times New Roman"/>
            </a:endParaRPr>
          </a:p>
          <a:p>
            <a:pPr marL="1435100"/>
            <a:r>
              <a:rPr sz="2000" b="1" dirty="0">
                <a:solidFill>
                  <a:srgbClr val="FFFFFF"/>
                </a:solidFill>
                <a:latin typeface="Times New Roman"/>
                <a:cs typeface="Times New Roman"/>
              </a:rPr>
              <a:t>=</a:t>
            </a:r>
            <a:r>
              <a:rPr sz="2000" b="1" spc="-35" dirty="0">
                <a:solidFill>
                  <a:srgbClr val="FFFFFF"/>
                </a:solidFill>
                <a:latin typeface="Times New Roman"/>
                <a:cs typeface="Times New Roman"/>
              </a:rPr>
              <a:t> </a:t>
            </a:r>
            <a:r>
              <a:rPr sz="2000" b="1" dirty="0">
                <a:solidFill>
                  <a:srgbClr val="FFFFFF"/>
                </a:solidFill>
                <a:latin typeface="Times New Roman"/>
                <a:cs typeface="Times New Roman"/>
              </a:rPr>
              <a:t>25.000</a:t>
            </a:r>
            <a:r>
              <a:rPr sz="2000" b="1" spc="-55" dirty="0">
                <a:solidFill>
                  <a:srgbClr val="FFFFFF"/>
                </a:solidFill>
                <a:latin typeface="Times New Roman"/>
                <a:cs typeface="Times New Roman"/>
              </a:rPr>
              <a:t> </a:t>
            </a:r>
            <a:r>
              <a:rPr sz="2000" b="1" spc="5" dirty="0">
                <a:solidFill>
                  <a:srgbClr val="FFFFFF"/>
                </a:solidFill>
                <a:latin typeface="Times New Roman"/>
                <a:cs typeface="Times New Roman"/>
              </a:rPr>
              <a:t>km</a:t>
            </a:r>
            <a:r>
              <a:rPr sz="1950" b="1" spc="7" baseline="25641" dirty="0">
                <a:solidFill>
                  <a:srgbClr val="FFFFFF"/>
                </a:solidFill>
                <a:latin typeface="Times New Roman"/>
                <a:cs typeface="Times New Roman"/>
              </a:rPr>
              <a:t>2</a:t>
            </a:r>
            <a:endParaRPr sz="1950" baseline="25641">
              <a:solidFill>
                <a:prstClr val="black"/>
              </a:solidFill>
              <a:latin typeface="Times New Roman"/>
              <a:cs typeface="Times New Roman"/>
            </a:endParaRPr>
          </a:p>
        </p:txBody>
      </p:sp>
      <p:pic>
        <p:nvPicPr>
          <p:cNvPr id="5" name="object 5"/>
          <p:cNvPicPr/>
          <p:nvPr/>
        </p:nvPicPr>
        <p:blipFill>
          <a:blip r:embed="rId2" cstate="print"/>
          <a:stretch>
            <a:fillRect/>
          </a:stretch>
        </p:blipFill>
        <p:spPr>
          <a:xfrm>
            <a:off x="5190745" y="1267968"/>
            <a:ext cx="5477255" cy="4477511"/>
          </a:xfrm>
          <a:prstGeom prst="rect">
            <a:avLst/>
          </a:prstGeom>
        </p:spPr>
      </p:pic>
    </p:spTree>
    <p:extLst>
      <p:ext uri="{BB962C8B-B14F-4D97-AF65-F5344CB8AC3E}">
        <p14:creationId xmlns:p14="http://schemas.microsoft.com/office/powerpoint/2010/main" val="27591584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258568" y="330708"/>
            <a:ext cx="3139440" cy="472440"/>
          </a:xfrm>
          <a:custGeom>
            <a:avLst/>
            <a:gdLst/>
            <a:ahLst/>
            <a:cxnLst/>
            <a:rect l="l" t="t" r="r" b="b"/>
            <a:pathLst>
              <a:path w="3139440" h="472440">
                <a:moveTo>
                  <a:pt x="0" y="472440"/>
                </a:moveTo>
                <a:lnTo>
                  <a:pt x="3139439" y="472440"/>
                </a:lnTo>
                <a:lnTo>
                  <a:pt x="3139439" y="0"/>
                </a:lnTo>
                <a:lnTo>
                  <a:pt x="0" y="0"/>
                </a:lnTo>
                <a:lnTo>
                  <a:pt x="0" y="472440"/>
                </a:lnTo>
                <a:close/>
              </a:path>
            </a:pathLst>
          </a:custGeom>
          <a:ln w="76200">
            <a:solidFill>
              <a:srgbClr val="FFFFFF"/>
            </a:solidFill>
          </a:ln>
        </p:spPr>
        <p:txBody>
          <a:bodyPr wrap="square" lIns="0" tIns="0" rIns="0" bIns="0" rtlCol="0"/>
          <a:lstStyle/>
          <a:p>
            <a:endParaRPr>
              <a:solidFill>
                <a:prstClr val="black"/>
              </a:solidFill>
            </a:endParaRPr>
          </a:p>
        </p:txBody>
      </p:sp>
      <p:sp>
        <p:nvSpPr>
          <p:cNvPr id="3" name="object 3"/>
          <p:cNvSpPr txBox="1">
            <a:spLocks noGrp="1"/>
          </p:cNvSpPr>
          <p:nvPr>
            <p:ph type="title"/>
          </p:nvPr>
        </p:nvSpPr>
        <p:spPr>
          <a:xfrm>
            <a:off x="2337918" y="354331"/>
            <a:ext cx="2906395" cy="330835"/>
          </a:xfrm>
          <a:prstGeom prst="rect">
            <a:avLst/>
          </a:prstGeom>
        </p:spPr>
        <p:txBody>
          <a:bodyPr vert="horz" wrap="square" lIns="0" tIns="12700" rIns="0" bIns="0" rtlCol="0">
            <a:spAutoFit/>
          </a:bodyPr>
          <a:lstStyle/>
          <a:p>
            <a:pPr marL="12700">
              <a:spcBef>
                <a:spcPts val="100"/>
              </a:spcBef>
              <a:tabLst>
                <a:tab pos="354965" algn="l"/>
              </a:tabLst>
            </a:pPr>
            <a:r>
              <a:rPr dirty="0"/>
              <a:t>5.	Harita</a:t>
            </a:r>
            <a:r>
              <a:rPr spc="-70" dirty="0"/>
              <a:t> </a:t>
            </a:r>
            <a:r>
              <a:rPr dirty="0"/>
              <a:t>alanı</a:t>
            </a:r>
            <a:r>
              <a:rPr spc="-60" dirty="0"/>
              <a:t> </a:t>
            </a:r>
            <a:r>
              <a:rPr spc="-5" dirty="0"/>
              <a:t>hesaplama</a:t>
            </a:r>
          </a:p>
        </p:txBody>
      </p:sp>
      <p:sp>
        <p:nvSpPr>
          <p:cNvPr id="4" name="object 4"/>
          <p:cNvSpPr txBox="1"/>
          <p:nvPr/>
        </p:nvSpPr>
        <p:spPr>
          <a:xfrm>
            <a:off x="1945844" y="1149858"/>
            <a:ext cx="4965065" cy="330835"/>
          </a:xfrm>
          <a:prstGeom prst="rect">
            <a:avLst/>
          </a:prstGeom>
        </p:spPr>
        <p:txBody>
          <a:bodyPr vert="horz" wrap="square" lIns="0" tIns="13335" rIns="0" bIns="0" rtlCol="0">
            <a:spAutoFit/>
          </a:bodyPr>
          <a:lstStyle/>
          <a:p>
            <a:pPr marL="38100">
              <a:spcBef>
                <a:spcPts val="105"/>
              </a:spcBef>
            </a:pPr>
            <a:r>
              <a:rPr sz="2000" b="1" dirty="0">
                <a:solidFill>
                  <a:srgbClr val="FFFFFF"/>
                </a:solidFill>
                <a:latin typeface="Times New Roman"/>
                <a:cs typeface="Times New Roman"/>
              </a:rPr>
              <a:t>Harita</a:t>
            </a:r>
            <a:r>
              <a:rPr sz="2000" b="1" spc="-45" dirty="0">
                <a:solidFill>
                  <a:srgbClr val="FFFFFF"/>
                </a:solidFill>
                <a:latin typeface="Times New Roman"/>
                <a:cs typeface="Times New Roman"/>
              </a:rPr>
              <a:t> </a:t>
            </a:r>
            <a:r>
              <a:rPr sz="2000" b="1" dirty="0">
                <a:solidFill>
                  <a:srgbClr val="FFFFFF"/>
                </a:solidFill>
                <a:latin typeface="Times New Roman"/>
                <a:cs typeface="Times New Roman"/>
              </a:rPr>
              <a:t>alanı</a:t>
            </a:r>
            <a:r>
              <a:rPr sz="2000" b="1" spc="-30" dirty="0">
                <a:solidFill>
                  <a:srgbClr val="FFFFFF"/>
                </a:solidFill>
                <a:latin typeface="Times New Roman"/>
                <a:cs typeface="Times New Roman"/>
              </a:rPr>
              <a:t> </a:t>
            </a:r>
            <a:r>
              <a:rPr sz="2000" b="1" dirty="0">
                <a:solidFill>
                  <a:srgbClr val="FFFFFF"/>
                </a:solidFill>
                <a:latin typeface="Times New Roman"/>
                <a:cs typeface="Times New Roman"/>
              </a:rPr>
              <a:t>= Gerçek</a:t>
            </a:r>
            <a:r>
              <a:rPr sz="2000" b="1" spc="-30" dirty="0">
                <a:solidFill>
                  <a:srgbClr val="FFFFFF"/>
                </a:solidFill>
                <a:latin typeface="Times New Roman"/>
                <a:cs typeface="Times New Roman"/>
              </a:rPr>
              <a:t> </a:t>
            </a:r>
            <a:r>
              <a:rPr sz="2000" b="1" dirty="0">
                <a:solidFill>
                  <a:srgbClr val="FFFFFF"/>
                </a:solidFill>
                <a:latin typeface="Times New Roman"/>
                <a:cs typeface="Times New Roman"/>
              </a:rPr>
              <a:t>alan</a:t>
            </a:r>
            <a:r>
              <a:rPr sz="2000" b="1" spc="-20" dirty="0">
                <a:solidFill>
                  <a:srgbClr val="FFFFFF"/>
                </a:solidFill>
                <a:latin typeface="Times New Roman"/>
                <a:cs typeface="Times New Roman"/>
              </a:rPr>
              <a:t> </a:t>
            </a:r>
            <a:r>
              <a:rPr sz="2000" b="1" dirty="0">
                <a:solidFill>
                  <a:srgbClr val="FFFFFF"/>
                </a:solidFill>
                <a:latin typeface="Times New Roman"/>
                <a:cs typeface="Times New Roman"/>
              </a:rPr>
              <a:t>/</a:t>
            </a:r>
            <a:r>
              <a:rPr sz="2000" b="1" spc="-20" dirty="0">
                <a:solidFill>
                  <a:srgbClr val="FFFFFF"/>
                </a:solidFill>
                <a:latin typeface="Times New Roman"/>
                <a:cs typeface="Times New Roman"/>
              </a:rPr>
              <a:t> </a:t>
            </a:r>
            <a:r>
              <a:rPr sz="2000" b="1" dirty="0">
                <a:solidFill>
                  <a:srgbClr val="FFFFFF"/>
                </a:solidFill>
                <a:latin typeface="Times New Roman"/>
                <a:cs typeface="Times New Roman"/>
              </a:rPr>
              <a:t>(Ölçek</a:t>
            </a:r>
            <a:r>
              <a:rPr sz="2000" b="1" spc="-25" dirty="0">
                <a:solidFill>
                  <a:srgbClr val="FFFFFF"/>
                </a:solidFill>
                <a:latin typeface="Times New Roman"/>
                <a:cs typeface="Times New Roman"/>
              </a:rPr>
              <a:t> </a:t>
            </a:r>
            <a:r>
              <a:rPr sz="2000" b="1" dirty="0">
                <a:solidFill>
                  <a:srgbClr val="FFFFFF"/>
                </a:solidFill>
                <a:latin typeface="Times New Roman"/>
                <a:cs typeface="Times New Roman"/>
              </a:rPr>
              <a:t>paydası)</a:t>
            </a:r>
            <a:r>
              <a:rPr sz="1950" b="1" baseline="25641" dirty="0">
                <a:solidFill>
                  <a:srgbClr val="FFFFFF"/>
                </a:solidFill>
                <a:latin typeface="Times New Roman"/>
                <a:cs typeface="Times New Roman"/>
              </a:rPr>
              <a:t>2</a:t>
            </a:r>
            <a:endParaRPr sz="1950" baseline="25641">
              <a:solidFill>
                <a:prstClr val="black"/>
              </a:solidFill>
              <a:latin typeface="Times New Roman"/>
              <a:cs typeface="Times New Roman"/>
            </a:endParaRPr>
          </a:p>
        </p:txBody>
      </p:sp>
      <p:pic>
        <p:nvPicPr>
          <p:cNvPr id="5" name="object 5"/>
          <p:cNvPicPr/>
          <p:nvPr/>
        </p:nvPicPr>
        <p:blipFill>
          <a:blip r:embed="rId2" cstate="print"/>
          <a:stretch>
            <a:fillRect/>
          </a:stretch>
        </p:blipFill>
        <p:spPr>
          <a:xfrm>
            <a:off x="2927603" y="1629154"/>
            <a:ext cx="6457188" cy="5161788"/>
          </a:xfrm>
          <a:prstGeom prst="rect">
            <a:avLst/>
          </a:prstGeom>
        </p:spPr>
      </p:pic>
    </p:spTree>
    <p:extLst>
      <p:ext uri="{BB962C8B-B14F-4D97-AF65-F5344CB8AC3E}">
        <p14:creationId xmlns:p14="http://schemas.microsoft.com/office/powerpoint/2010/main" val="295124505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27125" y="573406"/>
            <a:ext cx="11185753" cy="321242"/>
          </a:xfrm>
          <a:prstGeom prst="rect">
            <a:avLst/>
          </a:prstGeom>
        </p:spPr>
        <p:txBody>
          <a:bodyPr vert="horz" wrap="square" lIns="0" tIns="13335" rIns="0" bIns="0" rtlCol="0">
            <a:spAutoFit/>
          </a:bodyPr>
          <a:lstStyle/>
          <a:p>
            <a:pPr marL="38100" marR="30480">
              <a:spcBef>
                <a:spcPts val="105"/>
              </a:spcBef>
            </a:pPr>
            <a:r>
              <a:rPr dirty="0"/>
              <a:t>Örnek:</a:t>
            </a:r>
            <a:r>
              <a:rPr spc="-35" dirty="0"/>
              <a:t> </a:t>
            </a:r>
            <a:r>
              <a:rPr dirty="0"/>
              <a:t>Gerçekte</a:t>
            </a:r>
            <a:r>
              <a:rPr spc="-25" dirty="0"/>
              <a:t> </a:t>
            </a:r>
            <a:r>
              <a:rPr spc="5" dirty="0"/>
              <a:t>100</a:t>
            </a:r>
            <a:r>
              <a:rPr spc="-20" dirty="0"/>
              <a:t> </a:t>
            </a:r>
            <a:r>
              <a:rPr spc="5" dirty="0"/>
              <a:t>km</a:t>
            </a:r>
            <a:r>
              <a:rPr sz="1950" spc="7" baseline="25641" dirty="0"/>
              <a:t>2</a:t>
            </a:r>
            <a:r>
              <a:rPr sz="1950" spc="-15" baseline="25641" dirty="0"/>
              <a:t> </a:t>
            </a:r>
            <a:r>
              <a:rPr spc="-5" dirty="0"/>
              <a:t>kızılçam </a:t>
            </a:r>
            <a:r>
              <a:rPr dirty="0"/>
              <a:t>ormanları</a:t>
            </a:r>
            <a:r>
              <a:rPr spc="-55" dirty="0"/>
              <a:t> </a:t>
            </a:r>
            <a:r>
              <a:rPr dirty="0"/>
              <a:t>1/500.000</a:t>
            </a:r>
            <a:r>
              <a:rPr spc="-45" dirty="0"/>
              <a:t> </a:t>
            </a:r>
            <a:r>
              <a:rPr dirty="0"/>
              <a:t>ölçekli</a:t>
            </a:r>
            <a:r>
              <a:rPr spc="-35" dirty="0"/>
              <a:t> </a:t>
            </a:r>
            <a:r>
              <a:rPr spc="-5" dirty="0"/>
              <a:t>bir</a:t>
            </a:r>
            <a:r>
              <a:rPr spc="-55" dirty="0"/>
              <a:t> </a:t>
            </a:r>
            <a:r>
              <a:rPr dirty="0"/>
              <a:t>haritada </a:t>
            </a:r>
            <a:r>
              <a:rPr spc="-484" dirty="0"/>
              <a:t> </a:t>
            </a:r>
            <a:r>
              <a:rPr dirty="0"/>
              <a:t>kaç</a:t>
            </a:r>
            <a:r>
              <a:rPr spc="-15" dirty="0"/>
              <a:t> </a:t>
            </a:r>
            <a:r>
              <a:rPr spc="5" dirty="0"/>
              <a:t>cm</a:t>
            </a:r>
            <a:r>
              <a:rPr sz="1950" spc="7" baseline="25641" dirty="0"/>
              <a:t>2</a:t>
            </a:r>
            <a:r>
              <a:rPr sz="1950" spc="240" baseline="25641" dirty="0"/>
              <a:t> </a:t>
            </a:r>
            <a:r>
              <a:rPr dirty="0"/>
              <a:t>olarak</a:t>
            </a:r>
            <a:r>
              <a:rPr spc="-25" dirty="0"/>
              <a:t> </a:t>
            </a:r>
            <a:r>
              <a:rPr spc="-20" dirty="0"/>
              <a:t>gösterilir.</a:t>
            </a:r>
            <a:endParaRPr/>
          </a:p>
        </p:txBody>
      </p:sp>
      <p:pic>
        <p:nvPicPr>
          <p:cNvPr id="3" name="object 3"/>
          <p:cNvPicPr/>
          <p:nvPr/>
        </p:nvPicPr>
        <p:blipFill>
          <a:blip r:embed="rId2" cstate="print"/>
          <a:stretch>
            <a:fillRect/>
          </a:stretch>
        </p:blipFill>
        <p:spPr>
          <a:xfrm>
            <a:off x="5591555" y="1196339"/>
            <a:ext cx="4722876" cy="3387852"/>
          </a:xfrm>
          <a:prstGeom prst="rect">
            <a:avLst/>
          </a:prstGeom>
        </p:spPr>
      </p:pic>
      <p:sp>
        <p:nvSpPr>
          <p:cNvPr id="4" name="object 4"/>
          <p:cNvSpPr txBox="1"/>
          <p:nvPr/>
        </p:nvSpPr>
        <p:spPr>
          <a:xfrm>
            <a:off x="1853590" y="2084959"/>
            <a:ext cx="407670" cy="330835"/>
          </a:xfrm>
          <a:prstGeom prst="rect">
            <a:avLst/>
          </a:prstGeom>
        </p:spPr>
        <p:txBody>
          <a:bodyPr vert="horz" wrap="square" lIns="0" tIns="13335" rIns="0" bIns="0" rtlCol="0">
            <a:spAutoFit/>
          </a:bodyPr>
          <a:lstStyle/>
          <a:p>
            <a:pPr marL="12700">
              <a:spcBef>
                <a:spcPts val="105"/>
              </a:spcBef>
            </a:pPr>
            <a:r>
              <a:rPr sz="2000" b="1" dirty="0">
                <a:solidFill>
                  <a:srgbClr val="FFFFFF"/>
                </a:solidFill>
                <a:latin typeface="Times New Roman"/>
                <a:cs typeface="Times New Roman"/>
              </a:rPr>
              <a:t>HA</a:t>
            </a:r>
            <a:endParaRPr sz="2000">
              <a:solidFill>
                <a:prstClr val="black"/>
              </a:solidFill>
              <a:latin typeface="Times New Roman"/>
              <a:cs typeface="Times New Roman"/>
            </a:endParaRPr>
          </a:p>
        </p:txBody>
      </p:sp>
      <p:sp>
        <p:nvSpPr>
          <p:cNvPr id="5" name="object 5"/>
          <p:cNvSpPr txBox="1"/>
          <p:nvPr/>
        </p:nvSpPr>
        <p:spPr>
          <a:xfrm>
            <a:off x="2742895" y="2084958"/>
            <a:ext cx="2538730" cy="636270"/>
          </a:xfrm>
          <a:prstGeom prst="rect">
            <a:avLst/>
          </a:prstGeom>
        </p:spPr>
        <p:txBody>
          <a:bodyPr vert="horz" wrap="square" lIns="0" tIns="13335" rIns="0" bIns="0" rtlCol="0">
            <a:spAutoFit/>
          </a:bodyPr>
          <a:lstStyle/>
          <a:p>
            <a:pPr marL="38100">
              <a:spcBef>
                <a:spcPts val="105"/>
              </a:spcBef>
            </a:pPr>
            <a:r>
              <a:rPr sz="2000" b="1" dirty="0">
                <a:solidFill>
                  <a:srgbClr val="FFFFFF"/>
                </a:solidFill>
                <a:latin typeface="Times New Roman"/>
                <a:cs typeface="Times New Roman"/>
              </a:rPr>
              <a:t>=</a:t>
            </a:r>
            <a:r>
              <a:rPr sz="2000" b="1" spc="-35" dirty="0">
                <a:solidFill>
                  <a:srgbClr val="FFFFFF"/>
                </a:solidFill>
                <a:latin typeface="Times New Roman"/>
                <a:cs typeface="Times New Roman"/>
              </a:rPr>
              <a:t> </a:t>
            </a:r>
            <a:r>
              <a:rPr sz="2000" b="1" dirty="0">
                <a:solidFill>
                  <a:srgbClr val="FFFFFF"/>
                </a:solidFill>
                <a:latin typeface="Times New Roman"/>
                <a:cs typeface="Times New Roman"/>
              </a:rPr>
              <a:t>10.000.000</a:t>
            </a:r>
            <a:r>
              <a:rPr sz="2000" b="1" spc="-55" dirty="0">
                <a:solidFill>
                  <a:srgbClr val="FFFFFF"/>
                </a:solidFill>
                <a:latin typeface="Times New Roman"/>
                <a:cs typeface="Times New Roman"/>
              </a:rPr>
              <a:t> </a:t>
            </a:r>
            <a:r>
              <a:rPr sz="2000" b="1" dirty="0">
                <a:solidFill>
                  <a:srgbClr val="FFFFFF"/>
                </a:solidFill>
                <a:latin typeface="Times New Roman"/>
                <a:cs typeface="Times New Roman"/>
              </a:rPr>
              <a:t>/</a:t>
            </a:r>
            <a:r>
              <a:rPr sz="2000" b="1" spc="-15" dirty="0">
                <a:solidFill>
                  <a:srgbClr val="FFFFFF"/>
                </a:solidFill>
                <a:latin typeface="Times New Roman"/>
                <a:cs typeface="Times New Roman"/>
              </a:rPr>
              <a:t> </a:t>
            </a:r>
            <a:r>
              <a:rPr sz="2000" b="1" spc="5" dirty="0">
                <a:solidFill>
                  <a:srgbClr val="FFFFFF"/>
                </a:solidFill>
                <a:latin typeface="Times New Roman"/>
                <a:cs typeface="Times New Roman"/>
              </a:rPr>
              <a:t>500.000</a:t>
            </a:r>
            <a:r>
              <a:rPr sz="1950" b="1" spc="7" baseline="25641" dirty="0">
                <a:solidFill>
                  <a:srgbClr val="FFFFFF"/>
                </a:solidFill>
                <a:latin typeface="Times New Roman"/>
                <a:cs typeface="Times New Roman"/>
              </a:rPr>
              <a:t>2</a:t>
            </a:r>
            <a:endParaRPr sz="1950" baseline="25641">
              <a:solidFill>
                <a:prstClr val="black"/>
              </a:solidFill>
              <a:latin typeface="Times New Roman"/>
              <a:cs typeface="Times New Roman"/>
            </a:endParaRPr>
          </a:p>
          <a:p>
            <a:pPr marL="38100"/>
            <a:r>
              <a:rPr sz="2000" b="1" dirty="0">
                <a:solidFill>
                  <a:srgbClr val="FFFFFF"/>
                </a:solidFill>
                <a:latin typeface="Times New Roman"/>
                <a:cs typeface="Times New Roman"/>
              </a:rPr>
              <a:t>=</a:t>
            </a:r>
            <a:r>
              <a:rPr sz="2000" b="1" spc="-40" dirty="0">
                <a:solidFill>
                  <a:srgbClr val="FFFFFF"/>
                </a:solidFill>
                <a:latin typeface="Times New Roman"/>
                <a:cs typeface="Times New Roman"/>
              </a:rPr>
              <a:t> </a:t>
            </a:r>
            <a:r>
              <a:rPr sz="2000" b="1" dirty="0">
                <a:solidFill>
                  <a:srgbClr val="FFFFFF"/>
                </a:solidFill>
                <a:latin typeface="Times New Roman"/>
                <a:cs typeface="Times New Roman"/>
              </a:rPr>
              <a:t>4</a:t>
            </a:r>
            <a:r>
              <a:rPr sz="2000" b="1" spc="-30" dirty="0">
                <a:solidFill>
                  <a:srgbClr val="FFFFFF"/>
                </a:solidFill>
                <a:latin typeface="Times New Roman"/>
                <a:cs typeface="Times New Roman"/>
              </a:rPr>
              <a:t> </a:t>
            </a:r>
            <a:r>
              <a:rPr sz="2000" b="1" dirty="0">
                <a:solidFill>
                  <a:srgbClr val="FFFFFF"/>
                </a:solidFill>
                <a:latin typeface="Times New Roman"/>
                <a:cs typeface="Times New Roman"/>
              </a:rPr>
              <a:t>cm</a:t>
            </a:r>
            <a:r>
              <a:rPr sz="1950" b="1" baseline="25641" dirty="0">
                <a:solidFill>
                  <a:srgbClr val="FFFFFF"/>
                </a:solidFill>
                <a:latin typeface="Times New Roman"/>
                <a:cs typeface="Times New Roman"/>
              </a:rPr>
              <a:t>2</a:t>
            </a:r>
            <a:endParaRPr sz="1950" baseline="25641">
              <a:solidFill>
                <a:prstClr val="black"/>
              </a:solidFill>
              <a:latin typeface="Times New Roman"/>
              <a:cs typeface="Times New Roman"/>
            </a:endParaRPr>
          </a:p>
        </p:txBody>
      </p:sp>
    </p:spTree>
    <p:extLst>
      <p:ext uri="{BB962C8B-B14F-4D97-AF65-F5344CB8AC3E}">
        <p14:creationId xmlns:p14="http://schemas.microsoft.com/office/powerpoint/2010/main" val="2013487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Haritalarda Aranan Özellikler</a:t>
            </a:r>
          </a:p>
        </p:txBody>
      </p:sp>
      <p:sp>
        <p:nvSpPr>
          <p:cNvPr id="3" name="İçerik Yer Tutucusu 2"/>
          <p:cNvSpPr>
            <a:spLocks noGrp="1"/>
          </p:cNvSpPr>
          <p:nvPr>
            <p:ph idx="1"/>
          </p:nvPr>
        </p:nvSpPr>
        <p:spPr/>
        <p:txBody>
          <a:bodyPr/>
          <a:lstStyle/>
          <a:p>
            <a:r>
              <a:rPr lang="tr-TR" sz="2400" dirty="0" smtClean="0">
                <a:solidFill>
                  <a:srgbClr val="FF0000"/>
                </a:solidFill>
              </a:rPr>
              <a:t>Güzellik – Estetik</a:t>
            </a:r>
            <a:r>
              <a:rPr lang="tr-TR" dirty="0" smtClean="0"/>
              <a:t>: Bir haritaya genel olarak bakıldığında okuyucu üzerinde bıraktığı görsel tesir haritanın güzellik ve estetiklik ölçüsü olarak kabul edilmektedir. Bu iyi tesir ise harita içerisindeki tüm unsurların birbiriyle uyum olmasıyla sağlanmaktadır. Güzellik için esas olan unsurlar, renk tonlarının zevkli bir biçimde, uygun seçimi, harita üzerindeki yerleştirme, iyi bir baskı tekniği ve yazı büyüklüklerinin uygun olmasıdır. Bu bağlamda estetik açıdan iyi hazırlanmış olan haritalar, oluşturduğu renk ve tasarım ahengiyle görsel açıdan hoş bir izlenim oluşturmaktadır. </a:t>
            </a:r>
          </a:p>
          <a:p>
            <a:endParaRPr lang="tr-TR" dirty="0" smtClean="0"/>
          </a:p>
          <a:p>
            <a:endParaRPr lang="tr-TR" dirty="0"/>
          </a:p>
        </p:txBody>
      </p:sp>
    </p:spTree>
    <p:extLst>
      <p:ext uri="{BB962C8B-B14F-4D97-AF65-F5344CB8AC3E}">
        <p14:creationId xmlns:p14="http://schemas.microsoft.com/office/powerpoint/2010/main" val="358267663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Resim 2">
            <a:extLst>
              <a:ext uri="{FF2B5EF4-FFF2-40B4-BE49-F238E27FC236}">
                <a16:creationId xmlns="" xmlns:a16="http://schemas.microsoft.com/office/drawing/2014/main" id="{578A4C4F-4381-4D94-90D6-A20874EA1C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148" y="577483"/>
            <a:ext cx="5087142" cy="6057209"/>
          </a:xfrm>
          <a:prstGeom prst="rect">
            <a:avLst/>
          </a:prstGeom>
          <a:ln>
            <a:solidFill>
              <a:schemeClr val="accent4">
                <a:lumMod val="50000"/>
              </a:schemeClr>
            </a:solidFill>
          </a:ln>
        </p:spPr>
        <p:style>
          <a:lnRef idx="2">
            <a:schemeClr val="accent6"/>
          </a:lnRef>
          <a:fillRef idx="1">
            <a:schemeClr val="lt1"/>
          </a:fillRef>
          <a:effectRef idx="0">
            <a:schemeClr val="accent6"/>
          </a:effectRef>
          <a:fontRef idx="minor">
            <a:schemeClr val="dk1"/>
          </a:fontRef>
        </p:style>
      </p:pic>
      <p:sp>
        <p:nvSpPr>
          <p:cNvPr id="7" name="Dikdörtgen 6">
            <a:extLst>
              <a:ext uri="{FF2B5EF4-FFF2-40B4-BE49-F238E27FC236}">
                <a16:creationId xmlns="" xmlns:a16="http://schemas.microsoft.com/office/drawing/2014/main" id="{19B64350-8FC0-4D37-805E-8EA7256538C8}"/>
              </a:ext>
            </a:extLst>
          </p:cNvPr>
          <p:cNvSpPr/>
          <p:nvPr/>
        </p:nvSpPr>
        <p:spPr>
          <a:xfrm>
            <a:off x="2985254" y="5848469"/>
            <a:ext cx="2322035" cy="424732"/>
          </a:xfrm>
          <a:prstGeom prst="rect">
            <a:avLst/>
          </a:prstGeom>
          <a:noFill/>
          <a:ln w="57150">
            <a:solidFill>
              <a:srgbClr val="FF0000"/>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endParaRPr lang="tr-TR" sz="2160" dirty="0">
              <a:solidFill>
                <a:prstClr val="black"/>
              </a:solidFill>
            </a:endParaRPr>
          </a:p>
        </p:txBody>
      </p:sp>
    </p:spTree>
    <p:extLst>
      <p:ext uri="{BB962C8B-B14F-4D97-AF65-F5344CB8AC3E}">
        <p14:creationId xmlns:p14="http://schemas.microsoft.com/office/powerpoint/2010/main" val="269977070"/>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2" name="click.wav"/>
          </p:stSnd>
        </p:sndAc>
      </p:transition>
    </mc:Choice>
    <mc:Fallback xmlns="">
      <p:transition spd="slow">
        <p:fade/>
        <p:sndAc>
          <p:stSnd>
            <p:snd r:embed="rId5"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Resim 7">
            <a:extLst>
              <a:ext uri="{FF2B5EF4-FFF2-40B4-BE49-F238E27FC236}">
                <a16:creationId xmlns="" xmlns:a16="http://schemas.microsoft.com/office/drawing/2014/main" id="{EE50549D-CF7C-4DD2-A009-E526F9262F5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0000" t="7851"/>
          <a:stretch/>
        </p:blipFill>
        <p:spPr>
          <a:xfrm>
            <a:off x="6009590" y="750303"/>
            <a:ext cx="6048672" cy="3888431"/>
          </a:xfrm>
          <a:prstGeom prst="rect">
            <a:avLst/>
          </a:prstGeom>
        </p:spPr>
        <p:style>
          <a:lnRef idx="2">
            <a:schemeClr val="accent1"/>
          </a:lnRef>
          <a:fillRef idx="1">
            <a:schemeClr val="lt1"/>
          </a:fillRef>
          <a:effectRef idx="0">
            <a:schemeClr val="accent1"/>
          </a:effectRef>
          <a:fontRef idx="minor">
            <a:schemeClr val="dk1"/>
          </a:fontRef>
        </p:style>
      </p:pic>
      <p:sp>
        <p:nvSpPr>
          <p:cNvPr id="10" name="Dikdörtgen 9">
            <a:extLst>
              <a:ext uri="{FF2B5EF4-FFF2-40B4-BE49-F238E27FC236}">
                <a16:creationId xmlns="" xmlns:a16="http://schemas.microsoft.com/office/drawing/2014/main" id="{19B64350-8FC0-4D37-805E-8EA7256538C8}"/>
              </a:ext>
            </a:extLst>
          </p:cNvPr>
          <p:cNvSpPr/>
          <p:nvPr/>
        </p:nvSpPr>
        <p:spPr>
          <a:xfrm>
            <a:off x="9206746" y="4121290"/>
            <a:ext cx="1555373" cy="424732"/>
          </a:xfrm>
          <a:prstGeom prst="rect">
            <a:avLst/>
          </a:prstGeom>
          <a:noFill/>
          <a:ln w="57150">
            <a:solidFill>
              <a:srgbClr val="FF0000"/>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endParaRPr lang="tr-TR" sz="2160" dirty="0">
              <a:solidFill>
                <a:prstClr val="black"/>
              </a:solidFill>
            </a:endParaRPr>
          </a:p>
        </p:txBody>
      </p:sp>
    </p:spTree>
    <p:extLst>
      <p:ext uri="{BB962C8B-B14F-4D97-AF65-F5344CB8AC3E}">
        <p14:creationId xmlns:p14="http://schemas.microsoft.com/office/powerpoint/2010/main" val="923096566"/>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2" name="click.wav"/>
          </p:stSnd>
        </p:sndAc>
      </p:transition>
    </mc:Choice>
    <mc:Fallback xmlns="">
      <p:transition spd="slow">
        <p:fade/>
        <p:sndAc>
          <p:stSnd>
            <p:snd r:embed="rId5"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Dikdörtgen 4">
            <a:extLst>
              <a:ext uri="{FF2B5EF4-FFF2-40B4-BE49-F238E27FC236}">
                <a16:creationId xmlns="" xmlns:a16="http://schemas.microsoft.com/office/drawing/2014/main" id="{19B64350-8FC0-4D37-805E-8EA7256538C8}"/>
              </a:ext>
            </a:extLst>
          </p:cNvPr>
          <p:cNvSpPr/>
          <p:nvPr/>
        </p:nvSpPr>
        <p:spPr>
          <a:xfrm>
            <a:off x="9089" y="18783"/>
            <a:ext cx="729516" cy="424732"/>
          </a:xfrm>
          <a:prstGeom prst="rect">
            <a:avLst/>
          </a:prstGeom>
          <a:solidFill>
            <a:schemeClr val="accent4">
              <a:lumMod val="60000"/>
              <a:lumOff val="40000"/>
            </a:schemeClr>
          </a:solidFill>
          <a:ln>
            <a:solidFill>
              <a:schemeClr val="accent4">
                <a:lumMod val="5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tr-TR" sz="2160" b="1" dirty="0">
                <a:solidFill>
                  <a:prstClr val="black"/>
                </a:solidFill>
                <a:latin typeface="Ebrima" panose="02000000000000000000" pitchFamily="2" charset="0"/>
                <a:ea typeface="Ebrima" panose="02000000000000000000" pitchFamily="2" charset="0"/>
                <a:cs typeface="Ebrima" panose="02000000000000000000" pitchFamily="2" charset="0"/>
              </a:rPr>
              <a:t>5.</a:t>
            </a:r>
            <a:endParaRPr lang="tr-TR" sz="2160" dirty="0">
              <a:solidFill>
                <a:prstClr val="black"/>
              </a:solidFill>
            </a:endParaRPr>
          </a:p>
        </p:txBody>
      </p:sp>
      <p:pic>
        <p:nvPicPr>
          <p:cNvPr id="8" name="Resim 7">
            <a:extLst>
              <a:ext uri="{FF2B5EF4-FFF2-40B4-BE49-F238E27FC236}">
                <a16:creationId xmlns="" xmlns:a16="http://schemas.microsoft.com/office/drawing/2014/main" id="{279FF87B-78EA-4B2C-8ED6-22DEAD170C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947" y="663892"/>
            <a:ext cx="5888646" cy="2090912"/>
          </a:xfrm>
          <a:prstGeom prst="rect">
            <a:avLst/>
          </a:prstGeom>
          <a:ln>
            <a:solidFill>
              <a:schemeClr val="accent4">
                <a:lumMod val="50000"/>
              </a:schemeClr>
            </a:solidFill>
          </a:ln>
        </p:spPr>
        <p:style>
          <a:lnRef idx="2">
            <a:schemeClr val="accent1"/>
          </a:lnRef>
          <a:fillRef idx="1">
            <a:schemeClr val="lt1"/>
          </a:fillRef>
          <a:effectRef idx="0">
            <a:schemeClr val="accent1"/>
          </a:effectRef>
          <a:fontRef idx="minor">
            <a:schemeClr val="dk1"/>
          </a:fontRef>
        </p:style>
      </p:pic>
      <p:sp>
        <p:nvSpPr>
          <p:cNvPr id="9" name="Dikdörtgen 8">
            <a:extLst>
              <a:ext uri="{FF2B5EF4-FFF2-40B4-BE49-F238E27FC236}">
                <a16:creationId xmlns="" xmlns:a16="http://schemas.microsoft.com/office/drawing/2014/main" id="{8F8A99FB-25A2-498C-B6C1-47499B0C32BA}"/>
              </a:ext>
            </a:extLst>
          </p:cNvPr>
          <p:cNvSpPr/>
          <p:nvPr/>
        </p:nvSpPr>
        <p:spPr>
          <a:xfrm>
            <a:off x="155947" y="2956716"/>
            <a:ext cx="5940054" cy="3784945"/>
          </a:xfrm>
          <a:prstGeom prst="rect">
            <a:avLst/>
          </a:prstGeom>
          <a:solidFill>
            <a:schemeClr val="bg1"/>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160">
              <a:solidFill>
                <a:prstClr val="white"/>
              </a:solidFill>
            </a:endParaRPr>
          </a:p>
        </p:txBody>
      </p:sp>
      <p:sp>
        <p:nvSpPr>
          <p:cNvPr id="11" name="Dikdörtgen 10">
            <a:extLst>
              <a:ext uri="{FF2B5EF4-FFF2-40B4-BE49-F238E27FC236}">
                <a16:creationId xmlns="" xmlns:a16="http://schemas.microsoft.com/office/drawing/2014/main" id="{19B64350-8FC0-4D37-805E-8EA7256538C8}"/>
              </a:ext>
            </a:extLst>
          </p:cNvPr>
          <p:cNvSpPr/>
          <p:nvPr/>
        </p:nvSpPr>
        <p:spPr>
          <a:xfrm>
            <a:off x="2121160" y="1873627"/>
            <a:ext cx="1296144" cy="424732"/>
          </a:xfrm>
          <a:prstGeom prst="rect">
            <a:avLst/>
          </a:prstGeom>
          <a:noFill/>
          <a:ln w="57150">
            <a:solidFill>
              <a:srgbClr val="FF0000"/>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endParaRPr lang="tr-TR" sz="2160" dirty="0">
              <a:solidFill>
                <a:prstClr val="black"/>
              </a:solidFill>
            </a:endParaRPr>
          </a:p>
        </p:txBody>
      </p:sp>
    </p:spTree>
    <p:extLst>
      <p:ext uri="{BB962C8B-B14F-4D97-AF65-F5344CB8AC3E}">
        <p14:creationId xmlns:p14="http://schemas.microsoft.com/office/powerpoint/2010/main" val="99760994"/>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2" name="click.wav"/>
          </p:stSnd>
        </p:sndAc>
      </p:transition>
    </mc:Choice>
    <mc:Fallback xmlns="">
      <p:transition spd="slow">
        <p:fade/>
        <p:sndAc>
          <p:stSnd>
            <p:snd r:embed="rId5"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Dikdörtgen 9">
            <a:extLst>
              <a:ext uri="{FF2B5EF4-FFF2-40B4-BE49-F238E27FC236}">
                <a16:creationId xmlns="" xmlns:a16="http://schemas.microsoft.com/office/drawing/2014/main" id="{19B64350-8FC0-4D37-805E-8EA7256538C8}"/>
              </a:ext>
            </a:extLst>
          </p:cNvPr>
          <p:cNvSpPr/>
          <p:nvPr/>
        </p:nvSpPr>
        <p:spPr>
          <a:xfrm>
            <a:off x="9089" y="18783"/>
            <a:ext cx="729516" cy="424732"/>
          </a:xfrm>
          <a:prstGeom prst="rect">
            <a:avLst/>
          </a:prstGeom>
          <a:solidFill>
            <a:schemeClr val="accent4">
              <a:lumMod val="60000"/>
              <a:lumOff val="40000"/>
            </a:schemeClr>
          </a:solidFill>
          <a:ln>
            <a:solidFill>
              <a:schemeClr val="accent4">
                <a:lumMod val="5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tr-TR" sz="2160" b="1" dirty="0">
                <a:solidFill>
                  <a:prstClr val="black"/>
                </a:solidFill>
                <a:latin typeface="Ebrima" panose="02000000000000000000" pitchFamily="2" charset="0"/>
                <a:ea typeface="Ebrima" panose="02000000000000000000" pitchFamily="2" charset="0"/>
                <a:cs typeface="Ebrima" panose="02000000000000000000" pitchFamily="2" charset="0"/>
              </a:rPr>
              <a:t>7.</a:t>
            </a:r>
            <a:endParaRPr lang="tr-TR" sz="2160" dirty="0">
              <a:solidFill>
                <a:prstClr val="black"/>
              </a:solidFill>
            </a:endParaRPr>
          </a:p>
        </p:txBody>
      </p:sp>
      <p:sp>
        <p:nvSpPr>
          <p:cNvPr id="11" name="Dikdörtgen 10">
            <a:extLst>
              <a:ext uri="{FF2B5EF4-FFF2-40B4-BE49-F238E27FC236}">
                <a16:creationId xmlns="" xmlns:a16="http://schemas.microsoft.com/office/drawing/2014/main" id="{AA8DB260-91F0-461E-AB73-45435BEC4F69}"/>
              </a:ext>
            </a:extLst>
          </p:cNvPr>
          <p:cNvSpPr/>
          <p:nvPr/>
        </p:nvSpPr>
        <p:spPr>
          <a:xfrm>
            <a:off x="11455501" y="18783"/>
            <a:ext cx="729516" cy="424732"/>
          </a:xfrm>
          <a:prstGeom prst="rect">
            <a:avLst/>
          </a:prstGeom>
          <a:solidFill>
            <a:schemeClr val="accent4">
              <a:lumMod val="60000"/>
              <a:lumOff val="40000"/>
            </a:schemeClr>
          </a:solidFill>
          <a:ln>
            <a:solidFill>
              <a:schemeClr val="accent4">
                <a:lumMod val="5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tr-TR" sz="2160" b="1" dirty="0">
                <a:solidFill>
                  <a:prstClr val="black"/>
                </a:solidFill>
                <a:latin typeface="Ebrima" panose="02000000000000000000" pitchFamily="2" charset="0"/>
                <a:ea typeface="Ebrima" panose="02000000000000000000" pitchFamily="2" charset="0"/>
                <a:cs typeface="Ebrima" panose="02000000000000000000" pitchFamily="2" charset="0"/>
              </a:rPr>
              <a:t>8.</a:t>
            </a:r>
            <a:endParaRPr lang="tr-TR" sz="2160" dirty="0">
              <a:solidFill>
                <a:prstClr val="black"/>
              </a:solidFill>
            </a:endParaRPr>
          </a:p>
        </p:txBody>
      </p:sp>
      <p:pic>
        <p:nvPicPr>
          <p:cNvPr id="12" name="Resim 11">
            <a:extLst>
              <a:ext uri="{FF2B5EF4-FFF2-40B4-BE49-F238E27FC236}">
                <a16:creationId xmlns="" xmlns:a16="http://schemas.microsoft.com/office/drawing/2014/main" id="{17EA040E-42B0-4E68-A737-DD0AF846D75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284" t="39500" r="51805"/>
          <a:stretch/>
        </p:blipFill>
        <p:spPr>
          <a:xfrm>
            <a:off x="220147" y="663894"/>
            <a:ext cx="5858042" cy="5011757"/>
          </a:xfrm>
          <a:prstGeom prst="rect">
            <a:avLst/>
          </a:prstGeom>
          <a:ln>
            <a:solidFill>
              <a:schemeClr val="accent4">
                <a:lumMod val="50000"/>
              </a:schemeClr>
            </a:solidFill>
          </a:ln>
        </p:spPr>
        <p:style>
          <a:lnRef idx="2">
            <a:schemeClr val="accent1"/>
          </a:lnRef>
          <a:fillRef idx="1">
            <a:schemeClr val="lt1"/>
          </a:fillRef>
          <a:effectRef idx="0">
            <a:schemeClr val="accent1"/>
          </a:effectRef>
          <a:fontRef idx="minor">
            <a:schemeClr val="dk1"/>
          </a:fontRef>
        </p:style>
      </p:pic>
      <p:pic>
        <p:nvPicPr>
          <p:cNvPr id="14" name="Resim 13">
            <a:extLst>
              <a:ext uri="{FF2B5EF4-FFF2-40B4-BE49-F238E27FC236}">
                <a16:creationId xmlns="" xmlns:a16="http://schemas.microsoft.com/office/drawing/2014/main" id="{38A6B8D4-553E-4330-8F39-CBEB30008F7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5539" t="6736" b="65120"/>
          <a:stretch/>
        </p:blipFill>
        <p:spPr>
          <a:xfrm>
            <a:off x="6355230" y="682590"/>
            <a:ext cx="5714000" cy="5300012"/>
          </a:xfrm>
          <a:prstGeom prst="rect">
            <a:avLst/>
          </a:prstGeom>
          <a:ln>
            <a:solidFill>
              <a:schemeClr val="accent4">
                <a:lumMod val="50000"/>
              </a:schemeClr>
            </a:solidFill>
          </a:ln>
        </p:spPr>
        <p:style>
          <a:lnRef idx="2">
            <a:schemeClr val="accent1"/>
          </a:lnRef>
          <a:fillRef idx="1">
            <a:schemeClr val="lt1"/>
          </a:fillRef>
          <a:effectRef idx="0">
            <a:schemeClr val="accent1"/>
          </a:effectRef>
          <a:fontRef idx="minor">
            <a:schemeClr val="dk1"/>
          </a:fontRef>
        </p:style>
      </p:pic>
      <p:sp>
        <p:nvSpPr>
          <p:cNvPr id="6" name="Dikdörtgen 5">
            <a:extLst>
              <a:ext uri="{FF2B5EF4-FFF2-40B4-BE49-F238E27FC236}">
                <a16:creationId xmlns="" xmlns:a16="http://schemas.microsoft.com/office/drawing/2014/main" id="{19B64350-8FC0-4D37-805E-8EA7256538C8}"/>
              </a:ext>
            </a:extLst>
          </p:cNvPr>
          <p:cNvSpPr/>
          <p:nvPr/>
        </p:nvSpPr>
        <p:spPr>
          <a:xfrm>
            <a:off x="253058" y="2392085"/>
            <a:ext cx="4546798" cy="424732"/>
          </a:xfrm>
          <a:prstGeom prst="rect">
            <a:avLst/>
          </a:prstGeom>
          <a:noFill/>
          <a:ln w="57150">
            <a:solidFill>
              <a:srgbClr val="FF0000"/>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endParaRPr lang="tr-TR" sz="2160" dirty="0">
              <a:solidFill>
                <a:prstClr val="black"/>
              </a:solidFill>
            </a:endParaRPr>
          </a:p>
        </p:txBody>
      </p:sp>
      <p:sp>
        <p:nvSpPr>
          <p:cNvPr id="2" name="Dikdörtgen 1"/>
          <p:cNvSpPr/>
          <p:nvPr/>
        </p:nvSpPr>
        <p:spPr>
          <a:xfrm>
            <a:off x="6355824" y="4206686"/>
            <a:ext cx="5713405" cy="43204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160">
              <a:solidFill>
                <a:prstClr val="white"/>
              </a:solidFill>
            </a:endParaRPr>
          </a:p>
        </p:txBody>
      </p:sp>
    </p:spTree>
    <p:extLst>
      <p:ext uri="{BB962C8B-B14F-4D97-AF65-F5344CB8AC3E}">
        <p14:creationId xmlns:p14="http://schemas.microsoft.com/office/powerpoint/2010/main" val="222047674"/>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2" name="click.wav"/>
          </p:stSnd>
        </p:sndAc>
      </p:transition>
    </mc:Choice>
    <mc:Fallback xmlns="">
      <p:transition spd="slow">
        <p:fade/>
        <p:sndAc>
          <p:stSnd>
            <p:snd r:embed="rId5"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Dikdörtgen 1">
            <a:extLst>
              <a:ext uri="{FF2B5EF4-FFF2-40B4-BE49-F238E27FC236}">
                <a16:creationId xmlns="" xmlns:a16="http://schemas.microsoft.com/office/drawing/2014/main" id="{30620263-61AC-489D-80D5-B44E2EE48802}"/>
              </a:ext>
            </a:extLst>
          </p:cNvPr>
          <p:cNvSpPr/>
          <p:nvPr/>
        </p:nvSpPr>
        <p:spPr>
          <a:xfrm>
            <a:off x="9089" y="18783"/>
            <a:ext cx="729516" cy="424732"/>
          </a:xfrm>
          <a:prstGeom prst="rect">
            <a:avLst/>
          </a:prstGeom>
          <a:solidFill>
            <a:schemeClr val="accent4">
              <a:lumMod val="60000"/>
              <a:lumOff val="40000"/>
            </a:schemeClr>
          </a:solidFill>
          <a:ln>
            <a:solidFill>
              <a:schemeClr val="accent4">
                <a:lumMod val="5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tr-TR" sz="2160" b="1" dirty="0">
                <a:solidFill>
                  <a:prstClr val="black"/>
                </a:solidFill>
                <a:latin typeface="Ebrima" panose="02000000000000000000" pitchFamily="2" charset="0"/>
                <a:ea typeface="Ebrima" panose="02000000000000000000" pitchFamily="2" charset="0"/>
                <a:cs typeface="Ebrima" panose="02000000000000000000" pitchFamily="2" charset="0"/>
              </a:rPr>
              <a:t>9.</a:t>
            </a:r>
            <a:endParaRPr lang="tr-TR" sz="2160" dirty="0">
              <a:solidFill>
                <a:prstClr val="black"/>
              </a:solidFill>
            </a:endParaRPr>
          </a:p>
        </p:txBody>
      </p:sp>
      <p:pic>
        <p:nvPicPr>
          <p:cNvPr id="3" name="Resim 2">
            <a:extLst>
              <a:ext uri="{FF2B5EF4-FFF2-40B4-BE49-F238E27FC236}">
                <a16:creationId xmlns="" xmlns:a16="http://schemas.microsoft.com/office/drawing/2014/main" id="{C00780A5-9FA2-46DC-94B7-2161D4816DC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9382" t="80240" r="47631" b="7938"/>
          <a:stretch/>
        </p:blipFill>
        <p:spPr>
          <a:xfrm>
            <a:off x="220147" y="663894"/>
            <a:ext cx="5789443" cy="2246650"/>
          </a:xfrm>
          <a:prstGeom prst="rect">
            <a:avLst/>
          </a:prstGeom>
          <a:ln>
            <a:solidFill>
              <a:schemeClr val="accent1"/>
            </a:solidFill>
          </a:ln>
        </p:spPr>
        <p:style>
          <a:lnRef idx="2">
            <a:schemeClr val="accent1"/>
          </a:lnRef>
          <a:fillRef idx="1">
            <a:schemeClr val="lt1"/>
          </a:fillRef>
          <a:effectRef idx="0">
            <a:schemeClr val="accent1"/>
          </a:effectRef>
          <a:fontRef idx="minor">
            <a:schemeClr val="dk1"/>
          </a:fontRef>
        </p:style>
      </p:pic>
      <p:sp>
        <p:nvSpPr>
          <p:cNvPr id="4" name="Dikdörtgen 3">
            <a:extLst>
              <a:ext uri="{FF2B5EF4-FFF2-40B4-BE49-F238E27FC236}">
                <a16:creationId xmlns="" xmlns:a16="http://schemas.microsoft.com/office/drawing/2014/main" id="{03C51C08-4747-4D85-978B-5903BC3EDB21}"/>
              </a:ext>
            </a:extLst>
          </p:cNvPr>
          <p:cNvSpPr/>
          <p:nvPr/>
        </p:nvSpPr>
        <p:spPr>
          <a:xfrm>
            <a:off x="220147" y="3112457"/>
            <a:ext cx="5789443" cy="362920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160">
              <a:solidFill>
                <a:prstClr val="white"/>
              </a:solidFill>
            </a:endParaRPr>
          </a:p>
        </p:txBody>
      </p:sp>
      <p:sp>
        <p:nvSpPr>
          <p:cNvPr id="9" name="Dikdörtgen 8">
            <a:extLst>
              <a:ext uri="{FF2B5EF4-FFF2-40B4-BE49-F238E27FC236}">
                <a16:creationId xmlns="" xmlns:a16="http://schemas.microsoft.com/office/drawing/2014/main" id="{19B64350-8FC0-4D37-805E-8EA7256538C8}"/>
              </a:ext>
            </a:extLst>
          </p:cNvPr>
          <p:cNvSpPr/>
          <p:nvPr/>
        </p:nvSpPr>
        <p:spPr>
          <a:xfrm>
            <a:off x="210856" y="1787219"/>
            <a:ext cx="2322035" cy="424732"/>
          </a:xfrm>
          <a:prstGeom prst="rect">
            <a:avLst/>
          </a:prstGeom>
          <a:noFill/>
          <a:ln w="57150">
            <a:solidFill>
              <a:srgbClr val="FF0000"/>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endParaRPr lang="tr-TR" sz="2160" dirty="0">
              <a:solidFill>
                <a:prstClr val="black"/>
              </a:solidFill>
            </a:endParaRPr>
          </a:p>
        </p:txBody>
      </p:sp>
    </p:spTree>
    <p:extLst>
      <p:ext uri="{BB962C8B-B14F-4D97-AF65-F5344CB8AC3E}">
        <p14:creationId xmlns:p14="http://schemas.microsoft.com/office/powerpoint/2010/main" val="440846964"/>
      </p:ext>
    </p:extLst>
  </p:cSld>
  <p:clrMapOvr>
    <a:masterClrMapping/>
  </p:clrMapOvr>
  <mc:AlternateContent xmlns:mc="http://schemas.openxmlformats.org/markup-compatibility/2006" xmlns:p14="http://schemas.microsoft.com/office/powerpoint/2010/main">
    <mc:Choice Requires="p14">
      <p:transition spd="slow">
        <p14:prism dir="u" isInverted="1"/>
        <p:sndAc>
          <p:stSnd>
            <p:snd r:embed="rId2" name="click.wav"/>
          </p:stSnd>
        </p:sndAc>
      </p:transition>
    </mc:Choice>
    <mc:Fallback xmlns="">
      <p:transition spd="slow">
        <p:fade/>
        <p:sndAc>
          <p:stSnd>
            <p:snd r:embed="rId5"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Haritaların Sınıflandırılması</a:t>
            </a:r>
            <a:endParaRPr lang="tr-TR" dirty="0"/>
          </a:p>
        </p:txBody>
      </p:sp>
      <p:sp>
        <p:nvSpPr>
          <p:cNvPr id="3" name="İçerik Yer Tutucusu 2"/>
          <p:cNvSpPr>
            <a:spLocks noGrp="1"/>
          </p:cNvSpPr>
          <p:nvPr>
            <p:ph idx="1"/>
          </p:nvPr>
        </p:nvSpPr>
        <p:spPr/>
        <p:txBody>
          <a:bodyPr/>
          <a:lstStyle/>
          <a:p>
            <a:r>
              <a:rPr lang="tr-TR" dirty="0" smtClean="0"/>
              <a:t>Günlük yaşantımızda çevremizdeki tüm detayları göstermek mümkün değildir. Dolayısıyla bilgileri amaca uygun olarak seçip evreni iyi temsil eden doğru harita çeşidini kullanmak gerekmektedir. </a:t>
            </a:r>
          </a:p>
          <a:p>
            <a:r>
              <a:rPr lang="tr-TR" dirty="0" smtClean="0"/>
              <a:t>Yukarıda açıklanan gerekçelerle öğrenme süreçlerini anlamayı kolaylaştıran ve etkili kılan haritalar amaca hizmet etmeleri bakımından birçok kategori doğrultusunda sınıflandırılmaktadır. </a:t>
            </a:r>
          </a:p>
          <a:p>
            <a:r>
              <a:rPr lang="tr-TR" dirty="0" smtClean="0"/>
              <a:t>Genel olarak haritalar kullanım amaçlarına ve ölçeklerine göre iki temel grupta incelenmektedir.</a:t>
            </a:r>
            <a:endParaRPr lang="tr-TR" dirty="0"/>
          </a:p>
        </p:txBody>
      </p:sp>
    </p:spTree>
    <p:extLst>
      <p:ext uri="{BB962C8B-B14F-4D97-AF65-F5344CB8AC3E}">
        <p14:creationId xmlns:p14="http://schemas.microsoft.com/office/powerpoint/2010/main" val="8016738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Kullanım Amaçlarına Göre Haritalar</a:t>
            </a:r>
            <a:endParaRPr lang="tr-TR" dirty="0"/>
          </a:p>
        </p:txBody>
      </p:sp>
      <p:sp>
        <p:nvSpPr>
          <p:cNvPr id="3" name="İçerik Yer Tutucusu 2"/>
          <p:cNvSpPr>
            <a:spLocks noGrp="1"/>
          </p:cNvSpPr>
          <p:nvPr>
            <p:ph idx="1"/>
          </p:nvPr>
        </p:nvSpPr>
        <p:spPr/>
        <p:txBody>
          <a:bodyPr/>
          <a:lstStyle/>
          <a:p>
            <a:r>
              <a:rPr lang="tr-TR" sz="2400" b="1" dirty="0" smtClean="0">
                <a:solidFill>
                  <a:srgbClr val="FF0000"/>
                </a:solidFill>
              </a:rPr>
              <a:t>Genel Haritalar: </a:t>
            </a:r>
          </a:p>
          <a:p>
            <a:r>
              <a:rPr lang="tr-TR" dirty="0" smtClean="0"/>
              <a:t>Düzlemsel olarak dünyanın tamamını ya da belli bir kısmını gösteren haritalardır. Referans haritalar olarak da isimlendirilen genel haritalar mekânsal olayların konumunu göstermek amacıyla kullanılır. </a:t>
            </a:r>
          </a:p>
          <a:p>
            <a:r>
              <a:rPr lang="tr-TR" sz="2400" b="1" dirty="0" err="1" smtClean="0">
                <a:solidFill>
                  <a:srgbClr val="FF0000"/>
                </a:solidFill>
              </a:rPr>
              <a:t>Topografik</a:t>
            </a:r>
            <a:r>
              <a:rPr lang="tr-TR" sz="2400" b="1" dirty="0" smtClean="0">
                <a:solidFill>
                  <a:srgbClr val="FF0000"/>
                </a:solidFill>
              </a:rPr>
              <a:t> Haritalar: </a:t>
            </a:r>
          </a:p>
          <a:p>
            <a:r>
              <a:rPr lang="tr-TR" dirty="0" smtClean="0"/>
              <a:t>Belirlenmiş bir alan üzerinde bulunan bütün yer şekillerini ayrıntılı bir şekilde gösteren haritalardır. Bu haritalar kamu kurum ve kuruluşlarının kalkınma ya da savunma başta olmak üzere birçok amaca dönük olarak hazırladıkları ve kullandıkları haritalardır. </a:t>
            </a:r>
            <a:endParaRPr lang="tr-TR" dirty="0"/>
          </a:p>
        </p:txBody>
      </p:sp>
    </p:spTree>
    <p:extLst>
      <p:ext uri="{BB962C8B-B14F-4D97-AF65-F5344CB8AC3E}">
        <p14:creationId xmlns:p14="http://schemas.microsoft.com/office/powerpoint/2010/main" val="2984913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Topografik</a:t>
            </a:r>
            <a:r>
              <a:rPr lang="tr-TR" dirty="0" smtClean="0"/>
              <a:t> Haritalar</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30235" y="1828800"/>
            <a:ext cx="6658380" cy="4351338"/>
          </a:xfrm>
        </p:spPr>
      </p:pic>
    </p:spTree>
    <p:extLst>
      <p:ext uri="{BB962C8B-B14F-4D97-AF65-F5344CB8AC3E}">
        <p14:creationId xmlns:p14="http://schemas.microsoft.com/office/powerpoint/2010/main" val="22290798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Kullanım Amaçlarına Göre Haritalar</a:t>
            </a:r>
          </a:p>
        </p:txBody>
      </p:sp>
      <p:sp>
        <p:nvSpPr>
          <p:cNvPr id="3" name="İçerik Yer Tutucusu 2"/>
          <p:cNvSpPr>
            <a:spLocks noGrp="1"/>
          </p:cNvSpPr>
          <p:nvPr>
            <p:ph idx="1"/>
          </p:nvPr>
        </p:nvSpPr>
        <p:spPr/>
        <p:txBody>
          <a:bodyPr/>
          <a:lstStyle/>
          <a:p>
            <a:r>
              <a:rPr lang="tr-TR" sz="2400" b="1" dirty="0" smtClean="0">
                <a:solidFill>
                  <a:srgbClr val="FF0000"/>
                </a:solidFill>
              </a:rPr>
              <a:t>Fiziki Haritalar:</a:t>
            </a:r>
          </a:p>
          <a:p>
            <a:r>
              <a:rPr lang="tr-TR" dirty="0" smtClean="0"/>
              <a:t>Daha çok yeryüzü şekillerini ele alan bu haritalar kullanıcılara eğim ve yükselti özelliklerinden yararlanarak gözle görülebilir bir şekilde dağ, ova, plato, akarsu ve göl gibi yer şekillerinin bilgisini kavratma amacı güder. </a:t>
            </a:r>
          </a:p>
          <a:p>
            <a:r>
              <a:rPr lang="tr-TR" dirty="0" smtClean="0"/>
              <a:t>Herhangi bir yerin yükselti değerleri bilgisi yardımıyla yer şekilleri kavramlarını algılatmayı ve yorumlatmayı amaçlayan bu haritalar rölyef, jeoloji, toprak, drenaj, hava durumu, iklim ve bitki örtüsü gibi doğal özellik bilgilerini de gösterir. </a:t>
            </a:r>
          </a:p>
          <a:p>
            <a:r>
              <a:rPr lang="tr-TR" dirty="0" smtClean="0"/>
              <a:t>Fiziki haritalarda farklı veri değerleri açık bir şekilde göründüğünden bu haritalar üzerinde bütün coğrafi özellikleri daha anlaşılır olarak ortaya çıkarmada kolaylık sağlar. </a:t>
            </a:r>
          </a:p>
        </p:txBody>
      </p:sp>
    </p:spTree>
    <p:extLst>
      <p:ext uri="{BB962C8B-B14F-4D97-AF65-F5344CB8AC3E}">
        <p14:creationId xmlns:p14="http://schemas.microsoft.com/office/powerpoint/2010/main" val="780857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utumn">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is Klasik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öküm">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98000"/>
                <a:shade val="100000"/>
                <a:hueMod val="108000"/>
                <a:satMod val="130000"/>
                <a:lumMod val="108000"/>
              </a:schemeClr>
            </a:gs>
            <a:gs pos="92000">
              <a:schemeClr val="phClr">
                <a:shade val="88000"/>
                <a:hueMod val="96000"/>
                <a:satMod val="120000"/>
                <a:lumMod val="74000"/>
              </a:schemeClr>
            </a:gs>
          </a:gsLst>
          <a:lin ang="5400000" scaled="1"/>
        </a:gradFill>
        <a:gradFill rotWithShape="1">
          <a:gsLst>
            <a:gs pos="0">
              <a:schemeClr val="phClr">
                <a:tint val="98000"/>
                <a:shade val="100000"/>
                <a:hueMod val="100000"/>
                <a:satMod val="130000"/>
                <a:lumMod val="112000"/>
              </a:schemeClr>
            </a:gs>
            <a:gs pos="100000">
              <a:schemeClr val="phClr">
                <a:shade val="84000"/>
                <a:hueMod val="96000"/>
                <a:satMod val="120000"/>
                <a:lumMod val="80000"/>
              </a:schemeClr>
            </a:gs>
          </a:gsLst>
          <a:path path="circle">
            <a:fillToRect l="50000" t="50000" r="100000" b="100000"/>
          </a:path>
        </a:gradFill>
      </a:bgFillStyleLst>
    </a:fmtScheme>
  </a:themeElements>
  <a:objectDefaults/>
  <a:extraClrSchemeLst/>
</a:theme>
</file>

<file path=ppt/theme/theme3.xml><?xml version="1.0" encoding="utf-8"?>
<a:theme xmlns:a="http://schemas.openxmlformats.org/drawingml/2006/main" name="1_Autumn">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is Klasik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öküm">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98000"/>
                <a:shade val="100000"/>
                <a:hueMod val="108000"/>
                <a:satMod val="130000"/>
                <a:lumMod val="108000"/>
              </a:schemeClr>
            </a:gs>
            <a:gs pos="92000">
              <a:schemeClr val="phClr">
                <a:shade val="88000"/>
                <a:hueMod val="96000"/>
                <a:satMod val="120000"/>
                <a:lumMod val="74000"/>
              </a:schemeClr>
            </a:gs>
          </a:gsLst>
          <a:lin ang="5400000" scaled="1"/>
        </a:gradFill>
        <a:gradFill rotWithShape="1">
          <a:gsLst>
            <a:gs pos="0">
              <a:schemeClr val="phClr">
                <a:tint val="98000"/>
                <a:shade val="100000"/>
                <a:hueMod val="100000"/>
                <a:satMod val="130000"/>
                <a:lumMod val="112000"/>
              </a:schemeClr>
            </a:gs>
            <a:gs pos="100000">
              <a:schemeClr val="phClr">
                <a:shade val="84000"/>
                <a:hueMod val="96000"/>
                <a:satMod val="120000"/>
                <a:lumMod val="80000"/>
              </a:schemeClr>
            </a:gs>
          </a:gsLst>
          <a:path path="circle">
            <a:fillToRect l="50000" t="50000" r="100000" b="100000"/>
          </a:path>
        </a:gradFill>
      </a:bgFillStyleLst>
    </a:fmtScheme>
  </a:themeElements>
  <a:objectDefaults/>
  <a:extraClrSchemeLst/>
</a:theme>
</file>

<file path=ppt/theme/theme4.xml><?xml version="1.0" encoding="utf-8"?>
<a:theme xmlns:a="http://schemas.openxmlformats.org/drawingml/2006/main" name="View">
  <a:themeElements>
    <a:clrScheme name="View">
      <a:dk1>
        <a:sysClr val="windowText" lastClr="000000"/>
      </a:dk1>
      <a:lt1>
        <a:sysClr val="window" lastClr="FFFFFF"/>
      </a:lt1>
      <a:dk2>
        <a:srgbClr val="564B3C"/>
      </a:dk2>
      <a:lt2>
        <a:srgbClr val="ECEDD1"/>
      </a:lt2>
      <a:accent1>
        <a:srgbClr val="93A299"/>
      </a:accent1>
      <a:accent2>
        <a:srgbClr val="CB4B30"/>
      </a:accent2>
      <a:accent3>
        <a:srgbClr val="B5AE53"/>
      </a:accent3>
      <a:accent4>
        <a:srgbClr val="6F6A7A"/>
      </a:accent4>
      <a:accent5>
        <a:srgbClr val="E8B54D"/>
      </a:accent5>
      <a:accent6>
        <a:srgbClr val="8A7952"/>
      </a:accent6>
      <a:hlink>
        <a:srgbClr val="9F9F0B"/>
      </a:hlink>
      <a:folHlink>
        <a:srgbClr val="B2B2B2"/>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3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3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866257B-E5CE-4C43-9210-F2DE76BE10B5}"/>
    </a:ext>
  </a:ext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Manzara</Template>
  <TotalTime>374</TotalTime>
  <Words>1559</Words>
  <Application>Microsoft Office PowerPoint</Application>
  <PresentationFormat>Geniş ekran</PresentationFormat>
  <Paragraphs>192</Paragraphs>
  <Slides>54</Slides>
  <Notes>0</Notes>
  <HiddenSlides>0</HiddenSlides>
  <MMClips>0</MMClips>
  <ScaleCrop>false</ScaleCrop>
  <HeadingPairs>
    <vt:vector size="6" baseType="variant">
      <vt:variant>
        <vt:lpstr>Kullanılan Yazı Tipleri</vt:lpstr>
      </vt:variant>
      <vt:variant>
        <vt:i4>9</vt:i4>
      </vt:variant>
      <vt:variant>
        <vt:lpstr>Tema</vt:lpstr>
      </vt:variant>
      <vt:variant>
        <vt:i4>5</vt:i4>
      </vt:variant>
      <vt:variant>
        <vt:lpstr>Slayt Başlıkları</vt:lpstr>
      </vt:variant>
      <vt:variant>
        <vt:i4>54</vt:i4>
      </vt:variant>
    </vt:vector>
  </HeadingPairs>
  <TitlesOfParts>
    <vt:vector size="68" baseType="lpstr">
      <vt:lpstr>Arial</vt:lpstr>
      <vt:lpstr>Arial MT</vt:lpstr>
      <vt:lpstr>Calibri</vt:lpstr>
      <vt:lpstr>Century Schoolbook</vt:lpstr>
      <vt:lpstr>Courier New</vt:lpstr>
      <vt:lpstr>Ebrima</vt:lpstr>
      <vt:lpstr>Times New Roman</vt:lpstr>
      <vt:lpstr>Trebuchet MS</vt:lpstr>
      <vt:lpstr>Wingdings 2</vt:lpstr>
      <vt:lpstr>Office Theme</vt:lpstr>
      <vt:lpstr>Autumn</vt:lpstr>
      <vt:lpstr>1_Autumn</vt:lpstr>
      <vt:lpstr>View</vt:lpstr>
      <vt:lpstr>1_Office Theme</vt:lpstr>
      <vt:lpstr>Harita Bilgisi ve Uygulamaları</vt:lpstr>
      <vt:lpstr>Haritalarda Aranan Özellikler</vt:lpstr>
      <vt:lpstr>Haritalarda Aranan Özellikler</vt:lpstr>
      <vt:lpstr>Haritalarda Aranan Özellikler</vt:lpstr>
      <vt:lpstr>Haritalarda Aranan Özellikler</vt:lpstr>
      <vt:lpstr>Haritaların Sınıflandırılması</vt:lpstr>
      <vt:lpstr>Kullanım Amaçlarına Göre Haritalar</vt:lpstr>
      <vt:lpstr>Topografik Haritalar</vt:lpstr>
      <vt:lpstr>Kullanım Amaçlarına Göre Haritalar</vt:lpstr>
      <vt:lpstr>Fiziki Harita</vt:lpstr>
      <vt:lpstr>Kullanım Amaçlarına Göre Haritalar</vt:lpstr>
      <vt:lpstr>Siyasi Haritalar</vt:lpstr>
      <vt:lpstr>Kullanım Amaçlarına Göre Haritalar</vt:lpstr>
      <vt:lpstr>Atlas Haritaları</vt:lpstr>
      <vt:lpstr>Özel Haritalar</vt:lpstr>
      <vt:lpstr>Özel Haritalar – Kadastro Haritaları</vt:lpstr>
      <vt:lpstr>Özel Haritalar – Kent Haritaları </vt:lpstr>
      <vt:lpstr>Özel Haritalar – Yol Haritaları</vt:lpstr>
      <vt:lpstr>Özel Haritalar – Toprak Haritaları</vt:lpstr>
      <vt:lpstr>Özel Haritalar – İklim Haritaları</vt:lpstr>
      <vt:lpstr>PowerPoint Sunusu</vt:lpstr>
      <vt:lpstr>PowerPoint Sunusu</vt:lpstr>
      <vt:lpstr>PowerPoint Sunusu</vt:lpstr>
      <vt:lpstr>PowerPoint Sunusu</vt:lpstr>
      <vt:lpstr>PowerPoint Sunusu</vt:lpstr>
      <vt:lpstr>PowerPoint Sunusu</vt:lpstr>
      <vt:lpstr>PowerPoint Sunusu</vt:lpstr>
      <vt:lpstr>Kesir Ölçek</vt:lpstr>
      <vt:lpstr>PowerPoint Sunusu</vt:lpstr>
      <vt:lpstr>PowerPoint Sunusu</vt:lpstr>
      <vt:lpstr>4. Harita Türleri</vt:lpstr>
      <vt:lpstr>PowerPoint Sunusu</vt:lpstr>
      <vt:lpstr>PowerPoint Sunusu</vt:lpstr>
      <vt:lpstr>PowerPoint Sunusu</vt:lpstr>
      <vt:lpstr>PowerPoint Sunusu</vt:lpstr>
      <vt:lpstr>PowerPoint Sunusu</vt:lpstr>
      <vt:lpstr>PowerPoint Sunusu</vt:lpstr>
      <vt:lpstr>Harita Üzerinde Gerçekleştirilen Ölçümler</vt:lpstr>
      <vt:lpstr>PowerPoint Sunusu</vt:lpstr>
      <vt:lpstr>1. Gerçek uzunluğun hesaplanması</vt:lpstr>
      <vt:lpstr>Örnek: 1/25.000 ölçekli bir haritada, 7,75 cm ile gösterilen bir buzul  vadisinin uzunluğu ne kadardır.</vt:lpstr>
      <vt:lpstr>2. Harita uzunluğunun hesaplanması</vt:lpstr>
      <vt:lpstr>Örnek: Gerçek uzunluğu 125 km olan bir akarsuyun 1/800.000 ölçekli bir  haritadaki uzunluğu ne kadardır.</vt:lpstr>
      <vt:lpstr>3. Harita Ölçeği Bulma</vt:lpstr>
      <vt:lpstr>Örnek: Gerçek uzunluğu 1 km olan bir bir mağara pasajı, haritada 2,5 cm  ile gösterilmiştir. Bu haritanın ölçeği nedir?</vt:lpstr>
      <vt:lpstr>4. Gerçek alan hesaplama</vt:lpstr>
      <vt:lpstr>Örnek: 1/25.000 ölçekli bir haritada, 4 cm2 olarak gösterilen bir gölün  gerçek alanı ne kadardır?</vt:lpstr>
      <vt:lpstr>5. Harita alanı hesaplama</vt:lpstr>
      <vt:lpstr>Örnek: Gerçekte 100 km2 kızılçam ormanları 1/500.000 ölçekli bir haritada  kaç cm2 olarak gösterilir.</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Harita Bilgisi ve Uygulamaları</dc:title>
  <dc:creator>nevu</dc:creator>
  <cp:lastModifiedBy>Microsoft hesabı</cp:lastModifiedBy>
  <cp:revision>30</cp:revision>
  <dcterms:created xsi:type="dcterms:W3CDTF">2022-08-23T11:54:45Z</dcterms:created>
  <dcterms:modified xsi:type="dcterms:W3CDTF">2022-10-10T13:06:16Z</dcterms:modified>
</cp:coreProperties>
</file>